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61" r:id="rId2"/>
    <p:sldId id="325" r:id="rId3"/>
    <p:sldId id="310" r:id="rId4"/>
    <p:sldId id="274" r:id="rId5"/>
    <p:sldId id="318" r:id="rId6"/>
    <p:sldId id="319" r:id="rId7"/>
    <p:sldId id="320" r:id="rId8"/>
    <p:sldId id="28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d.muni.cz/wbio/studium/stud_mat/Mat-mat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Svět 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14.10.2010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5313784" cy="457200"/>
          </a:xfrm>
        </p:spPr>
        <p:txBody>
          <a:bodyPr/>
          <a:lstStyle/>
          <a:p>
            <a:r>
              <a:rPr lang="cs-CZ" dirty="0" smtClean="0"/>
              <a:t>EU do </a:t>
            </a:r>
            <a:r>
              <a:rPr lang="cs-CZ" dirty="0" err="1" smtClean="0"/>
              <a:t>šk</a:t>
            </a:r>
            <a:r>
              <a:rPr lang="cs-CZ" dirty="0" smtClean="0"/>
              <a:t>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VZNIK ŽIVOTA NA ZEMI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III.ČÁST</a:t>
            </a:r>
          </a:p>
          <a:p>
            <a:pPr algn="ctr"/>
            <a:r>
              <a:rPr lang="cs-CZ" sz="4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VZNIK UHLÍ</a:t>
            </a:r>
            <a:endParaRPr lang="cs-CZ" sz="4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608332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Ale nyní se vrátíme do minulosti naší planety.</a:t>
            </a:r>
            <a:r>
              <a:rPr lang="cs-CZ" sz="3600" dirty="0" smtClean="0"/>
              <a:t>  Pravěké přesličky a plavuně dosahovaly velikosti až 30 metrů. Když tyto stromy napadaly do bahna, postupně se změnily v uhlí.</a:t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Prohlédni si obrázky a vysvětli, jak vzniklo uhlí. 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071545"/>
            <a:ext cx="8643998" cy="5143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146" name="Picture 2" descr="C:\Documents and Settings\Administrator\Dokumenty\Obrázky\imagesCATWQUSBčerné uhl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785794"/>
            <a:ext cx="7786741" cy="57864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7170" name="Picture 2" descr="C:\Documents and Settings\Administrator\Dokumenty\Obrázky\črn uhl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000108"/>
            <a:ext cx="7429551" cy="55007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8194" name="Picture 2" descr="C:\Documents and Settings\Administrator\Dokumenty\Obrázky\hromada č.uhl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357298"/>
            <a:ext cx="7286676" cy="492922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58690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sz="2700" dirty="0" smtClean="0"/>
              <a:t>Učebnice </a:t>
            </a:r>
            <a:r>
              <a:rPr lang="cs-CZ" sz="2700" dirty="0" err="1" smtClean="0"/>
              <a:t>Didaktis</a:t>
            </a:r>
            <a:r>
              <a:rPr lang="cs-CZ" sz="2700" dirty="0" smtClean="0"/>
              <a:t>: Člověk a jeho svět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Časopis Makovice: Co víte a nevíte o zvířatech</a:t>
            </a:r>
            <a:br>
              <a:rPr lang="cs-CZ" sz="2700" dirty="0" smtClean="0"/>
            </a:br>
            <a:r>
              <a:rPr lang="cs-CZ" sz="2700" dirty="0" smtClean="0"/>
              <a:t>Internet </a:t>
            </a:r>
            <a:br>
              <a:rPr lang="cs-CZ" sz="2700" dirty="0" smtClean="0"/>
            </a:br>
            <a:r>
              <a:rPr lang="cs-CZ" sz="2700" dirty="0" smtClean="0"/>
              <a:t>Pracovní sešit Soubor námětů, úkolů a zajímavostí k přírodovědnému učivu </a:t>
            </a:r>
            <a:br>
              <a:rPr lang="cs-CZ" sz="2700" dirty="0" smtClean="0"/>
            </a:br>
            <a:r>
              <a:rPr lang="cs-CZ" sz="2700" dirty="0" smtClean="0"/>
              <a:t>(H. </a:t>
            </a:r>
            <a:r>
              <a:rPr lang="cs-CZ" sz="2700" dirty="0" err="1" smtClean="0"/>
              <a:t>Muhlhauserová</a:t>
            </a:r>
            <a:r>
              <a:rPr lang="cs-CZ" sz="2700" dirty="0" smtClean="0"/>
              <a:t>, J. </a:t>
            </a:r>
            <a:r>
              <a:rPr lang="cs-CZ" sz="2700" dirty="0" err="1" smtClean="0"/>
              <a:t>Krejčiřiková</a:t>
            </a:r>
            <a:r>
              <a:rPr lang="cs-CZ" sz="2700" dirty="0" smtClean="0"/>
              <a:t>)</a:t>
            </a:r>
            <a:br>
              <a:rPr lang="cs-CZ" sz="2700" dirty="0" smtClean="0"/>
            </a:br>
            <a:r>
              <a:rPr lang="cs-CZ" sz="2700" i="1" dirty="0" smtClean="0">
                <a:hlinkClick r:id="rId2"/>
              </a:rPr>
              <a:t>www.</a:t>
            </a:r>
            <a:r>
              <a:rPr lang="cs-CZ" sz="2700" i="1" dirty="0" err="1" smtClean="0">
                <a:hlinkClick r:id="rId2"/>
              </a:rPr>
              <a:t>ped.muni.cz</a:t>
            </a:r>
            <a:r>
              <a:rPr lang="cs-CZ" sz="2700" i="1" dirty="0" smtClean="0">
                <a:hlinkClick r:id="rId2"/>
              </a:rPr>
              <a:t>/</a:t>
            </a:r>
            <a:r>
              <a:rPr lang="cs-CZ" sz="2700" i="1" dirty="0" err="1" smtClean="0">
                <a:hlinkClick r:id="rId2"/>
              </a:rPr>
              <a:t>wbio</a:t>
            </a:r>
            <a:r>
              <a:rPr lang="cs-CZ" sz="2700" i="1" dirty="0" smtClean="0">
                <a:hlinkClick r:id="rId2"/>
              </a:rPr>
              <a:t>/studium/stud_mat/Mat-mat.</a:t>
            </a:r>
            <a:r>
              <a:rPr lang="cs-CZ" sz="2700" i="1" dirty="0" err="1" smtClean="0">
                <a:hlinkClick r:id="rId2"/>
              </a:rPr>
              <a:t>htm</a:t>
            </a:r>
            <a:r>
              <a:rPr lang="cs-CZ" sz="2700" i="1" dirty="0" smtClean="0"/>
              <a:t/>
            </a:r>
            <a:br>
              <a:rPr lang="cs-CZ" sz="2700" i="1" dirty="0" smtClean="0"/>
            </a:br>
            <a:r>
              <a:rPr lang="cs-CZ" sz="2400" i="1" dirty="0" err="1" smtClean="0"/>
              <a:t>cs.wikipedia.org</a:t>
            </a:r>
            <a:r>
              <a:rPr lang="cs-CZ" sz="2400" i="1" dirty="0" smtClean="0"/>
              <a:t>/</a:t>
            </a:r>
            <a:r>
              <a:rPr lang="cs-CZ" sz="2400" i="1" dirty="0" err="1" smtClean="0"/>
              <a:t>wiki</a:t>
            </a:r>
            <a:r>
              <a:rPr lang="cs-CZ" sz="2400" i="1" dirty="0" smtClean="0"/>
              <a:t>/Černé_uhlí</a:t>
            </a:r>
            <a:br>
              <a:rPr lang="cs-CZ" sz="2400" i="1" dirty="0" smtClean="0"/>
            </a:br>
            <a:r>
              <a:rPr lang="cs-CZ" sz="2400" i="1" dirty="0" smtClean="0"/>
              <a:t>cz.123rf.com/</a:t>
            </a:r>
            <a:r>
              <a:rPr lang="cs-CZ" sz="2400" i="1" dirty="0" err="1" smtClean="0"/>
              <a:t>photo</a:t>
            </a:r>
            <a:r>
              <a:rPr lang="cs-CZ" sz="2400" i="1" dirty="0" smtClean="0"/>
              <a:t>_4967327_</a:t>
            </a:r>
            <a:r>
              <a:rPr lang="cs-CZ" sz="2400" i="1" dirty="0" err="1" smtClean="0"/>
              <a:t>alphabet</a:t>
            </a:r>
            <a:r>
              <a:rPr lang="cs-CZ" sz="2400" i="1" dirty="0" smtClean="0"/>
              <a:t>-3d-</a:t>
            </a:r>
            <a:r>
              <a:rPr lang="cs-CZ" sz="2400" i="1" dirty="0" err="1" smtClean="0"/>
              <a:t>letters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made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of</a:t>
            </a:r>
            <a:r>
              <a:rPr lang="cs-CZ" sz="2400" i="1" dirty="0" smtClean="0"/>
              <a:t>-</a:t>
            </a:r>
            <a:r>
              <a:rPr lang="cs-CZ" sz="2400" i="1" dirty="0" err="1" smtClean="0"/>
              <a:t>burning</a:t>
            </a:r>
            <a:r>
              <a:rPr lang="cs-CZ" sz="2400" i="1" dirty="0" smtClean="0"/>
              <a:t>-...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endParaRPr lang="cs-CZ" sz="27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072198" y="6143644"/>
            <a:ext cx="2476500" cy="476250"/>
          </a:xfrm>
        </p:spPr>
        <p:txBody>
          <a:bodyPr/>
          <a:lstStyle/>
          <a:p>
            <a:fld id="{FCA66514-6054-4BDC-84C6-E336E59F1CDD}" type="datetime1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</TotalTime>
  <Words>108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Staré Město   Interaktivní škola pro žáka 21.století</vt:lpstr>
      <vt:lpstr>VZNIK ŽIVOTA NA ZEMI</vt:lpstr>
      <vt:lpstr>Ale nyní se vrátíme do minulosti naší planety.  Pravěké přesličky a plavuně dosahovaly velikosti až 30 metrů. Když tyto stromy napadaly do bahna, postupně se změnily v uhlí.  Prohlédni si obrázky a vysvětli, jak vzniklo uhlí.   </vt:lpstr>
      <vt:lpstr>Snímek 4</vt:lpstr>
      <vt:lpstr>Snímek 5</vt:lpstr>
      <vt:lpstr>Snímek 6</vt:lpstr>
      <vt:lpstr>Snímek 7</vt:lpstr>
      <vt:lpstr>            Použitá literatura: Učebnice Didaktis: Člověk a jeho svět Časopis Makovice: Co víte a nevíte o zvířatech Internet  Pracovní sešit Soubor námětů, úkolů a zajímavostí k přírodovědnému učivu  (H. Muhlhauserová, J. Krejčiřiková) www.ped.muni.cz/wbio/studium/stud_mat/Mat-mat.htm cs.wikipedia.org/wiki/Černé_uhlí cz.123rf.com/photo_4967327_alphabet-3d-letters-made-of-burning-... 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MoravcovaJ</cp:lastModifiedBy>
  <cp:revision>52</cp:revision>
  <dcterms:created xsi:type="dcterms:W3CDTF">2010-07-04T09:26:34Z</dcterms:created>
  <dcterms:modified xsi:type="dcterms:W3CDTF">2012-12-01T21:12:53Z</dcterms:modified>
</cp:coreProperties>
</file>