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6"/>
  </p:notesMasterIdLst>
  <p:handoutMasterIdLst>
    <p:handoutMasterId r:id="rId17"/>
  </p:handoutMasterIdLst>
  <p:sldIdLst>
    <p:sldId id="261" r:id="rId2"/>
    <p:sldId id="325" r:id="rId3"/>
    <p:sldId id="275" r:id="rId4"/>
    <p:sldId id="311" r:id="rId5"/>
    <p:sldId id="276" r:id="rId6"/>
    <p:sldId id="277" r:id="rId7"/>
    <p:sldId id="278" r:id="rId8"/>
    <p:sldId id="321" r:id="rId9"/>
    <p:sldId id="322" r:id="rId10"/>
    <p:sldId id="323" r:id="rId11"/>
    <p:sldId id="279" r:id="rId12"/>
    <p:sldId id="280" r:id="rId13"/>
    <p:sldId id="312" r:id="rId14"/>
    <p:sldId id="281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 varScale="1">
        <p:scale>
          <a:sx n="70" d="100"/>
          <a:sy n="70" d="100"/>
        </p:scale>
        <p:origin x="-138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13.3.2011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13.3.2011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 přírodověda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čtvrtý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Tematický celek: Svět 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Jana Moravcová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14.10.2010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</a:t>
            </a:r>
            <a:r>
              <a:rPr lang="cs-CZ" dirty="0" smtClean="0"/>
              <a:t>škol – šablona V/2 Inovace a zkvalitnění výuky 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VZNIK ŽIVOTA NA ZEMI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85000" lnSpcReduction="10000"/>
          </a:bodyPr>
          <a:lstStyle/>
          <a:p>
            <a:pPr algn="ctr"/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IV.ČÁST</a:t>
            </a:r>
          </a:p>
          <a:p>
            <a:pPr algn="ctr"/>
            <a:r>
              <a:rPr lang="cs-CZ" sz="4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OHROŽENÍ ŽIVOČICHOVÉ</a:t>
            </a:r>
            <a:endParaRPr lang="cs-CZ" sz="4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011882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Rozmanitost živočichů je nejen ve vzhledu, ale i v chování. Díky tomu se povahy živočichů dostaly i do přirovnání. Vylušti a dozvíš se něco o gaviálu indickém, krokodýlovi, což je živočich, který se vyskytoval i v dávné  minulosti naší planety.</a:t>
            </a:r>
            <a:b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72198" y="6143644"/>
            <a:ext cx="2476500" cy="476250"/>
          </a:xfrm>
        </p:spPr>
        <p:txBody>
          <a:bodyPr/>
          <a:lstStyle/>
          <a:p>
            <a:fld id="{FCA66514-6054-4BDC-84C6-E336E59F1CDD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72198" y="6143644"/>
            <a:ext cx="2476500" cy="476250"/>
          </a:xfrm>
        </p:spPr>
        <p:txBody>
          <a:bodyPr/>
          <a:lstStyle/>
          <a:p>
            <a:fld id="{FCA66514-6054-4BDC-84C6-E336E59F1CDD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8" name="Obrázek 7" descr="untitled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1857364"/>
            <a:ext cx="5357850" cy="314327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72198" y="6143644"/>
            <a:ext cx="2476500" cy="476250"/>
          </a:xfrm>
        </p:spPr>
        <p:txBody>
          <a:bodyPr/>
          <a:lstStyle/>
          <a:p>
            <a:fld id="{FCA66514-6054-4BDC-84C6-E336E59F1CDD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14290"/>
            <a:ext cx="7072362" cy="6070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940444"/>
          </a:xfrm>
        </p:spPr>
        <p:txBody>
          <a:bodyPr>
            <a:normAutofit/>
          </a:bodyPr>
          <a:lstStyle/>
          <a:p>
            <a:r>
              <a:rPr lang="cs-CZ" dirty="0" smtClean="0"/>
              <a:t>I v dnešní době je mnoho živočichů a rostlin na pokraji vyhynutí. Nejde však jen o přirozený vývoj, ale především o zásah člověka do složitého mechanismu přírody. Mnoho lidí se v zoologických  a botanických zahradách snaží zachraňovat ohrožené druhy. 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72198" y="6143644"/>
            <a:ext cx="2476500" cy="476250"/>
          </a:xfrm>
        </p:spPr>
        <p:txBody>
          <a:bodyPr/>
          <a:lstStyle/>
          <a:p>
            <a:fld id="{FCA66514-6054-4BDC-84C6-E336E59F1CDD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72198" y="6143644"/>
            <a:ext cx="2476500" cy="476250"/>
          </a:xfrm>
        </p:spPr>
        <p:txBody>
          <a:bodyPr/>
          <a:lstStyle/>
          <a:p>
            <a:fld id="{FCA66514-6054-4BDC-84C6-E336E59F1CDD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8001055" cy="6000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72198" y="6143644"/>
            <a:ext cx="2476500" cy="476250"/>
          </a:xfrm>
        </p:spPr>
        <p:txBody>
          <a:bodyPr/>
          <a:lstStyle/>
          <a:p>
            <a:fld id="{FCA66514-6054-4BDC-84C6-E336E59F1CDD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9218" name="Picture 2" descr="C:\Documents and Settings\Administrator\Dokumenty\Obrázky\pand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642918"/>
            <a:ext cx="7143800" cy="5357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72198" y="6143644"/>
            <a:ext cx="2476500" cy="476250"/>
          </a:xfrm>
        </p:spPr>
        <p:txBody>
          <a:bodyPr/>
          <a:lstStyle/>
          <a:p>
            <a:fld id="{FCA66514-6054-4BDC-84C6-E336E59F1CDD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pic>
        <p:nvPicPr>
          <p:cNvPr id="10242" name="Picture 2" descr="C:\Documents and Settings\Administrator\Dokumenty\Obrázky\plejtvá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928670"/>
            <a:ext cx="6786610" cy="50720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72198" y="6143644"/>
            <a:ext cx="2476500" cy="476250"/>
          </a:xfrm>
        </p:spPr>
        <p:txBody>
          <a:bodyPr/>
          <a:lstStyle/>
          <a:p>
            <a:fld id="{FCA66514-6054-4BDC-84C6-E336E59F1CDD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10</a:t>
            </a:fld>
            <a:endParaRPr lang="cs-CZ"/>
          </a:p>
        </p:txBody>
      </p:sp>
      <p:pic>
        <p:nvPicPr>
          <p:cNvPr id="11266" name="Picture 2" descr="C:\Documents and Settings\Administrator\Dokumenty\Obrázky\převalskéh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785794"/>
            <a:ext cx="6786610" cy="5429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6011882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Na závěr pár otázek pro domácí práci</a:t>
            </a:r>
            <a:r>
              <a:rPr lang="cs-CZ" dirty="0" smtClean="0"/>
              <a:t>. </a:t>
            </a:r>
            <a:br>
              <a:rPr lang="cs-CZ" dirty="0" smtClean="0"/>
            </a:br>
            <a:r>
              <a:rPr lang="cs-CZ" dirty="0" smtClean="0"/>
              <a:t>Znáš některou příčinu vymírání živočišných druhů?</a:t>
            </a:r>
            <a:br>
              <a:rPr lang="cs-CZ" dirty="0" smtClean="0"/>
            </a:br>
            <a:r>
              <a:rPr lang="cs-CZ" dirty="0" smtClean="0"/>
              <a:t>Umíš určit, ve kterých částech světa žijí tato zvířata?</a:t>
            </a:r>
            <a:br>
              <a:rPr lang="cs-CZ" dirty="0" smtClean="0"/>
            </a:br>
            <a:r>
              <a:rPr lang="cs-CZ" dirty="0" smtClean="0"/>
              <a:t>Víš, které organizace  pomáhají přírodě?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72198" y="6143644"/>
            <a:ext cx="2476500" cy="476250"/>
          </a:xfrm>
        </p:spPr>
        <p:txBody>
          <a:bodyPr/>
          <a:lstStyle/>
          <a:p>
            <a:fld id="{FCA66514-6054-4BDC-84C6-E336E59F1CDD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 křížovka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72198" y="6143644"/>
            <a:ext cx="2476500" cy="476250"/>
          </a:xfrm>
        </p:spPr>
        <p:txBody>
          <a:bodyPr/>
          <a:lstStyle/>
          <a:p>
            <a:fld id="{FCA66514-6054-4BDC-84C6-E336E59F1CDD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12</a:t>
            </a:fld>
            <a:endParaRPr lang="cs-CZ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500174"/>
            <a:ext cx="7786742" cy="4572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940444"/>
          </a:xfrm>
        </p:spPr>
        <p:txBody>
          <a:bodyPr>
            <a:normAutofit/>
          </a:bodyPr>
          <a:lstStyle/>
          <a:p>
            <a:r>
              <a:rPr lang="cs-CZ" dirty="0" smtClean="0"/>
              <a:t>Kontrolní otázky:</a:t>
            </a:r>
            <a:br>
              <a:rPr lang="cs-CZ" dirty="0" smtClean="0"/>
            </a:br>
            <a:r>
              <a:rPr lang="cs-CZ" dirty="0" smtClean="0"/>
              <a:t>1. Kde vznikl život na naší planetě?</a:t>
            </a:r>
            <a:br>
              <a:rPr lang="cs-CZ" dirty="0" smtClean="0"/>
            </a:br>
            <a:r>
              <a:rPr lang="cs-CZ" dirty="0" smtClean="0"/>
              <a:t>2. Vyjmenuj rostliny, které rostou v tropickém pralese.</a:t>
            </a:r>
            <a:br>
              <a:rPr lang="cs-CZ" dirty="0" smtClean="0"/>
            </a:br>
            <a:r>
              <a:rPr lang="cs-CZ" dirty="0" smtClean="0"/>
              <a:t>3. Z čeho vzniklo černé uhlí?</a:t>
            </a:r>
            <a:br>
              <a:rPr lang="cs-CZ" dirty="0" smtClean="0"/>
            </a:br>
            <a:r>
              <a:rPr lang="cs-CZ" dirty="0" smtClean="0"/>
              <a:t>4. Napiš jména tří ohrožených živočichů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72198" y="6143644"/>
            <a:ext cx="2476500" cy="476250"/>
          </a:xfrm>
        </p:spPr>
        <p:txBody>
          <a:bodyPr/>
          <a:lstStyle/>
          <a:p>
            <a:fld id="{FCA66514-6054-4BDC-84C6-E336E59F1CDD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586900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Použitá literatura:</a:t>
            </a:r>
            <a:br>
              <a:rPr lang="cs-CZ" dirty="0" smtClean="0"/>
            </a:br>
            <a:r>
              <a:rPr lang="cs-CZ" dirty="0" smtClean="0"/>
              <a:t>Učebnice </a:t>
            </a:r>
            <a:r>
              <a:rPr lang="cs-CZ" dirty="0" err="1" smtClean="0"/>
              <a:t>Didaktis</a:t>
            </a:r>
            <a:r>
              <a:rPr lang="cs-CZ" dirty="0" smtClean="0"/>
              <a:t>: Člověk a jeho svět</a:t>
            </a:r>
            <a:br>
              <a:rPr lang="cs-CZ" dirty="0" smtClean="0"/>
            </a:br>
            <a:r>
              <a:rPr lang="cs-CZ" dirty="0" smtClean="0"/>
              <a:t>Časopis Makovice: Co víte a nevíte o zvířatech</a:t>
            </a:r>
            <a:br>
              <a:rPr lang="cs-CZ" dirty="0" smtClean="0"/>
            </a:br>
            <a:r>
              <a:rPr lang="cs-CZ" dirty="0" smtClean="0"/>
              <a:t>Internet </a:t>
            </a:r>
            <a:br>
              <a:rPr lang="cs-CZ" dirty="0" smtClean="0"/>
            </a:br>
            <a:r>
              <a:rPr lang="cs-CZ" dirty="0" smtClean="0"/>
              <a:t>Pracovní sešit Soubor námětů, úkolů a zajímavostí k přírodovědnému učivu </a:t>
            </a:r>
            <a:br>
              <a:rPr lang="cs-CZ" dirty="0" smtClean="0"/>
            </a:br>
            <a:r>
              <a:rPr lang="cs-CZ" dirty="0" smtClean="0"/>
              <a:t>(H. </a:t>
            </a:r>
            <a:r>
              <a:rPr lang="cs-CZ" dirty="0" err="1" smtClean="0"/>
              <a:t>Muhlhauserová</a:t>
            </a:r>
            <a:r>
              <a:rPr lang="cs-CZ" dirty="0" smtClean="0"/>
              <a:t>, J. </a:t>
            </a:r>
            <a:r>
              <a:rPr lang="cs-CZ" dirty="0" err="1" smtClean="0"/>
              <a:t>Krejčiřiková</a:t>
            </a:r>
            <a:r>
              <a:rPr lang="cs-CZ" dirty="0" smtClean="0"/>
              <a:t>)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072198" y="6143644"/>
            <a:ext cx="2476500" cy="476250"/>
          </a:xfrm>
        </p:spPr>
        <p:txBody>
          <a:bodyPr/>
          <a:lstStyle/>
          <a:p>
            <a:fld id="{FCA66514-6054-4BDC-84C6-E336E59F1CDD}" type="datetime1">
              <a:rPr lang="cs-CZ" smtClean="0"/>
              <a:pPr/>
              <a:t>13.3.2011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408</TotalTime>
  <Words>209</Words>
  <Application>Microsoft Office PowerPoint</Application>
  <PresentationFormat>Předvádění na obrazovce (4:3)</PresentationFormat>
  <Paragraphs>56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Jmění</vt:lpstr>
      <vt:lpstr>Základní škola a mateřská škola Staré Město   Interaktivní škola pro žáka 21.století</vt:lpstr>
      <vt:lpstr>VZNIK ŽIVOTA NA ZEMI</vt:lpstr>
      <vt:lpstr>Rozmanitost živočichů je nejen ve vzhledu, ale i v chování. Díky tomu se povahy živočichů dostaly i do přirovnání. Vylušti a dozvíš se něco o gaviálu indickém, krokodýlovi, což je živočich, který se vyskytoval i v dávné  minulosti naší planety.  </vt:lpstr>
      <vt:lpstr>Snímek 4</vt:lpstr>
      <vt:lpstr>Snímek 5</vt:lpstr>
      <vt:lpstr>I v dnešní době je mnoho živočichů a rostlin na pokraji vyhynutí. Nejde však jen o přirozený vývoj, ale především o zásah člověka do složitého mechanismu přírody. Mnoho lidí se v zoologických  a botanických zahradách snaží zachraňovat ohrožené druhy. </vt:lpstr>
      <vt:lpstr>Snímek 7</vt:lpstr>
      <vt:lpstr>Snímek 8</vt:lpstr>
      <vt:lpstr>Snímek 9</vt:lpstr>
      <vt:lpstr>Snímek 10</vt:lpstr>
      <vt:lpstr>Na závěr pár otázek pro domácí práci.  Znáš některou příčinu vymírání živočišných druhů? Umíš určit, ve kterých částech světa žijí tato zvířata? Víš, které organizace  pomáhají přírodě?</vt:lpstr>
      <vt:lpstr>A  křížovka</vt:lpstr>
      <vt:lpstr>Kontrolní otázky: 1. Kde vznikl život na naší planetě? 2. Vyjmenuj rostliny, které rostou v tropickém pralese. 3. Z čeho vzniklo černé uhlí? 4. Napiš jména tří ohrožených živočichů  </vt:lpstr>
      <vt:lpstr>            Použitá literatura: Učebnice Didaktis: Člověk a jeho svět Časopis Makovice: Co víte a nevíte o zvířatech Internet  Pracovní sešit Soubor námětů, úkolů a zajímavostí k přírodovědnému učivu  (H. Muhlhauserová, J. Krejčiřiková)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icts</cp:lastModifiedBy>
  <cp:revision>49</cp:revision>
  <dcterms:created xsi:type="dcterms:W3CDTF">2010-07-04T09:26:34Z</dcterms:created>
  <dcterms:modified xsi:type="dcterms:W3CDTF">2011-03-13T06:49:10Z</dcterms:modified>
</cp:coreProperties>
</file>