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VY_32_INOVACE_18_Zvířata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Zvířata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VY_32_INOVACE_18_Zvířata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Zvířata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9446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774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vazby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Yes</a:t>
            </a:r>
            <a:r>
              <a:rPr lang="cs-CZ" baseline="0" dirty="0" smtClean="0"/>
              <a:t>, I do/ No, I </a:t>
            </a:r>
            <a:r>
              <a:rPr lang="cs-CZ" baseline="0" dirty="0" err="1" smtClean="0"/>
              <a:t>don‘t</a:t>
            </a:r>
            <a:r>
              <a:rPr lang="cs-CZ" baseline="0" smtClean="0"/>
              <a:t>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593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krátkých odpovědí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/ 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isn‘t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413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12758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</a:t>
            </a:r>
            <a:r>
              <a:rPr lang="cs-CZ" sz="2800" dirty="0" smtClean="0"/>
              <a:t>zásoby, další pak pro společnou práci s učitelem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5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ZVÍŘATA - ANIMALS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lovecká výprava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krokodýl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had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slon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opice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žirafa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lev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hroch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papoušek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pštros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orel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tučňák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safari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crocodile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snake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elephant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monkey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giraffe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lion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hippo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parrot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ostrich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eagle</a:t>
            </a:r>
            <a:endParaRPr lang="cs-CZ" dirty="0" smtClean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penguin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31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slovo se správným obrázkem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LWFA20Q\MC90019216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047762" cy="108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VA2H4KKW\MC900324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TN3PGN12\MC900326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123" y="4581128"/>
            <a:ext cx="157825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C9001922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222870"/>
            <a:ext cx="1615714" cy="175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R6TMH8UR\MC9001922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80011"/>
            <a:ext cx="939403" cy="18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3244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23" y="5157192"/>
            <a:ext cx="1837030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54268" y="1907486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lion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22173" y="2564512"/>
            <a:ext cx="1195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giraffe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67092" y="3260520"/>
            <a:ext cx="1906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elephant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03092" y="5389099"/>
            <a:ext cx="1114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snake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97289" y="4648250"/>
            <a:ext cx="1391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monkey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22173" y="3902422"/>
            <a:ext cx="1541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crocodile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10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Odpověz na otázky –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Yes</a:t>
            </a:r>
            <a:r>
              <a:rPr lang="cs-CZ" sz="3600" dirty="0" smtClean="0">
                <a:solidFill>
                  <a:srgbClr val="FF0000"/>
                </a:solidFill>
              </a:rPr>
              <a:t>, I do. </a:t>
            </a:r>
            <a:r>
              <a:rPr lang="cs-CZ" sz="3600" dirty="0" smtClean="0"/>
              <a:t>/ </a:t>
            </a:r>
            <a:r>
              <a:rPr lang="cs-CZ" sz="3600" dirty="0" smtClean="0">
                <a:solidFill>
                  <a:srgbClr val="FF0000"/>
                </a:solidFill>
              </a:rPr>
              <a:t>No, I </a:t>
            </a:r>
            <a:r>
              <a:rPr lang="cs-CZ" sz="3600" dirty="0" err="1" smtClean="0">
                <a:solidFill>
                  <a:srgbClr val="FF0000"/>
                </a:solidFill>
              </a:rPr>
              <a:t>don‘t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lions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parrots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snakes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penguins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JDMGALS6\MC900441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1152128" cy="107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OJV14C8I\MC9001922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80928"/>
            <a:ext cx="1080715" cy="114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OJV14C8I\MC9003700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080" y="3999383"/>
            <a:ext cx="1845259" cy="86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TLWFA20Q\MC900441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757" y="5226554"/>
            <a:ext cx="938755" cy="122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683" y="1726754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683" y="2961484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8544" y="4230493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29834" y="5470613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0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/>
              <a:t>Odpověz na otázky –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err="1">
                <a:solidFill>
                  <a:srgbClr val="FF0000"/>
                </a:solidFill>
              </a:rPr>
              <a:t>Yes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it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is</a:t>
            </a:r>
            <a:r>
              <a:rPr lang="cs-CZ" sz="3600" dirty="0" smtClean="0">
                <a:solidFill>
                  <a:srgbClr val="FF0000"/>
                </a:solidFill>
              </a:rPr>
              <a:t> / No, </a:t>
            </a:r>
            <a:r>
              <a:rPr lang="cs-CZ" sz="3600" dirty="0" err="1" smtClean="0">
                <a:solidFill>
                  <a:srgbClr val="FF0000"/>
                </a:solidFill>
              </a:rPr>
              <a:t>it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isn‘t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?                             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ostrich</a:t>
            </a:r>
            <a:r>
              <a:rPr lang="cs-CZ" dirty="0" smtClean="0"/>
              <a:t>?                         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hippo</a:t>
            </a:r>
            <a:r>
              <a:rPr lang="cs-CZ" dirty="0" smtClean="0"/>
              <a:t>?                             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eagle</a:t>
            </a:r>
            <a:r>
              <a:rPr lang="cs-CZ" dirty="0" smtClean="0"/>
              <a:t>?                            …………………………..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N3PGN12\MC900088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967" y="1772816"/>
            <a:ext cx="1596720" cy="113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332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206" y="3105327"/>
            <a:ext cx="1259419" cy="104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JDMGALS6\MC9000528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475" y="4149080"/>
            <a:ext cx="1296144" cy="86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332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475" y="5229200"/>
            <a:ext cx="1471704" cy="119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794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263</Words>
  <Application>Microsoft Office PowerPoint</Application>
  <PresentationFormat>Předvádění na obrazovce (4:3)</PresentationFormat>
  <Paragraphs>76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ZVÍŘATA - ANIMALS</vt:lpstr>
      <vt:lpstr>Spoj slovo se správným obrázkem</vt:lpstr>
      <vt:lpstr>Odpověz na otázky – Yes, I do. / No, I don‘t.</vt:lpstr>
      <vt:lpstr>Odpověz na otázky – Yes, it is / No, it isn‘t.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50</cp:revision>
  <dcterms:created xsi:type="dcterms:W3CDTF">2011-08-21T15:31:45Z</dcterms:created>
  <dcterms:modified xsi:type="dcterms:W3CDTF">2011-11-27T00:01:05Z</dcterms:modified>
</cp:coreProperties>
</file>