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6"/>
  </p:notesMasterIdLst>
  <p:handoutMasterIdLst>
    <p:handoutMasterId r:id="rId17"/>
  </p:handoutMasterIdLst>
  <p:sldIdLst>
    <p:sldId id="261" r:id="rId2"/>
    <p:sldId id="325" r:id="rId3"/>
    <p:sldId id="266" r:id="rId4"/>
    <p:sldId id="268" r:id="rId5"/>
    <p:sldId id="270" r:id="rId6"/>
    <p:sldId id="271" r:id="rId7"/>
    <p:sldId id="273" r:id="rId8"/>
    <p:sldId id="313" r:id="rId9"/>
    <p:sldId id="314" r:id="rId10"/>
    <p:sldId id="315" r:id="rId11"/>
    <p:sldId id="316" r:id="rId12"/>
    <p:sldId id="317" r:id="rId13"/>
    <p:sldId id="281" r:id="rId14"/>
    <p:sldId id="30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mac.cz/pictures/deciduous+forest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Svět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13.10.2010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241776" cy="457200"/>
          </a:xfrm>
        </p:spPr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ŽIVOTA NA ZEMI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II.ČÁST</a:t>
            </a:r>
          </a:p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LESY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118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Naši planetu nyní obývá obrovské množství rozmanitých druhů živočichů a rostlin.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Podívej se nyní na živočichy žijící v tropickém deštném pralese a vybarvi ty, které jsi už někdy viděl – třeba v ZOO a dokresli do obrázku rostliny, které v tropickém deštném pralese rostou: jabloň, orchidej, brambory, liána, kaktus, obilí, baobab.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10952"/>
            <a:ext cx="6143668" cy="6382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714348" y="357166"/>
            <a:ext cx="7772400" cy="601188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 nyní se podívej do lesů, které rostou i v ČR. Popiš živočichy a vybarvi ty, které můžeš u nás potkat.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714348" y="428604"/>
            <a:ext cx="758669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0"/>
            <a:ext cx="807249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118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Malý rébus. 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Komu se podaří vyluštit názvy lesů?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28728" y="2357430"/>
          <a:ext cx="6096000" cy="1571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19072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JEH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 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SMÍ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STÁ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 ZE</a:t>
                      </a:r>
                      <a:endParaRPr lang="cs-CZ" dirty="0"/>
                    </a:p>
                  </a:txBody>
                  <a:tcPr/>
                </a:tc>
              </a:tr>
              <a:tr h="526282">
                <a:tc>
                  <a:txBody>
                    <a:bodyPr/>
                    <a:lstStyle/>
                    <a:p>
                      <a:r>
                        <a:rPr lang="cs-CZ" dirty="0" smtClean="0"/>
                        <a:t>21 PIC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TÉ</a:t>
                      </a:r>
                      <a:endParaRPr lang="cs-CZ" dirty="0"/>
                    </a:p>
                  </a:txBody>
                  <a:tcPr/>
                </a:tc>
              </a:tr>
              <a:tr h="526282">
                <a:tc>
                  <a:txBody>
                    <a:bodyPr/>
                    <a:lstStyle/>
                    <a:p>
                      <a:r>
                        <a:rPr lang="cs-CZ" dirty="0" smtClean="0"/>
                        <a:t>7 TÉ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 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LIČ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28728" y="3929066"/>
          <a:ext cx="6096000" cy="6429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642942">
                <a:tc>
                  <a:txBody>
                    <a:bodyPr/>
                    <a:lstStyle/>
                    <a:p>
                      <a:r>
                        <a:rPr lang="cs-CZ" dirty="0" smtClean="0"/>
                        <a:t>6 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 KÉ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TRO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 GA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 TAJ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smíšené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2050" name="Picture 2" descr="C:\Documents and Settings\Administrator\Dokumenty\Obrázky\lesysmí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357298"/>
            <a:ext cx="6929486" cy="48577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listnaté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074" name="Picture 2" descr="C:\Documents and Settings\Administrator\Dokumenty\Obrázky\listnatéles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357298"/>
            <a:ext cx="5786470" cy="4929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prales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4098" name="Picture 2" descr="C:\Documents and Settings\Administrator\Dokumenty\Obrázky\imagesCA0SQQD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571612"/>
            <a:ext cx="7215238" cy="4714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v ČR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122" name="Picture 2" descr="C:\Documents and Settings\Administrator\Dokumenty\Obrázky\les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357298"/>
            <a:ext cx="5429287" cy="47863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1026" name="Picture 2" descr="C:\Documents and Settings\Administrator\Dokumenty\Obrázky\images tai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7715303" cy="4857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8690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Použitá literatura:</a:t>
            </a:r>
            <a:br>
              <a:rPr lang="cs-CZ" sz="2700" dirty="0" smtClean="0"/>
            </a:br>
            <a:r>
              <a:rPr lang="cs-CZ" sz="2700" dirty="0" smtClean="0"/>
              <a:t>Učebnice </a:t>
            </a:r>
            <a:r>
              <a:rPr lang="cs-CZ" sz="2700" dirty="0" err="1" smtClean="0"/>
              <a:t>Didaktis</a:t>
            </a:r>
            <a:r>
              <a:rPr lang="cs-CZ" sz="2700" dirty="0" smtClean="0"/>
              <a:t>: Člověk a jeho svět</a:t>
            </a:r>
            <a:br>
              <a:rPr lang="cs-CZ" sz="2700" dirty="0" smtClean="0"/>
            </a:br>
            <a:r>
              <a:rPr lang="cs-CZ" sz="2700" dirty="0" smtClean="0"/>
              <a:t>Časopis Makovice: Co víte a nevíte o zvířatech</a:t>
            </a:r>
            <a:br>
              <a:rPr lang="cs-CZ" sz="2700" dirty="0" smtClean="0"/>
            </a:br>
            <a:r>
              <a:rPr lang="cs-CZ" sz="2700" dirty="0" smtClean="0"/>
              <a:t>Černobílé obrázky použity z p</a:t>
            </a:r>
            <a:r>
              <a:rPr lang="cs-CZ" sz="2700" dirty="0" smtClean="0"/>
              <a:t>racovního sešitu </a:t>
            </a:r>
            <a:r>
              <a:rPr lang="cs-CZ" sz="2700" dirty="0" smtClean="0"/>
              <a:t>Soubor námětů, úkolů a zajímavostí k přírodovědnému </a:t>
            </a:r>
            <a:r>
              <a:rPr lang="cs-CZ" sz="2700" smtClean="0"/>
              <a:t>učivu </a:t>
            </a:r>
            <a:r>
              <a:rPr lang="cs-CZ" sz="2700" smtClean="0"/>
              <a:t>str.19,21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(H. </a:t>
            </a:r>
            <a:r>
              <a:rPr lang="cs-CZ" sz="2700" dirty="0" err="1" smtClean="0"/>
              <a:t>Muhlhauserová</a:t>
            </a:r>
            <a:r>
              <a:rPr lang="cs-CZ" sz="2700" dirty="0" smtClean="0"/>
              <a:t>, J. </a:t>
            </a:r>
            <a:r>
              <a:rPr lang="cs-CZ" sz="2700" dirty="0" err="1" smtClean="0"/>
              <a:t>Krejčiřiková</a:t>
            </a:r>
            <a:r>
              <a:rPr lang="cs-CZ" sz="2700" dirty="0" smtClean="0"/>
              <a:t>)</a:t>
            </a:r>
            <a:br>
              <a:rPr lang="cs-CZ" sz="2700" dirty="0" smtClean="0"/>
            </a:br>
            <a:r>
              <a:rPr lang="cs-CZ" sz="2700" i="1" dirty="0" smtClean="0"/>
              <a:t>www.</a:t>
            </a:r>
            <a:r>
              <a:rPr lang="cs-CZ" sz="2700" i="1" dirty="0" err="1" smtClean="0"/>
              <a:t>kudlacek.estranky.cz</a:t>
            </a:r>
            <a:r>
              <a:rPr lang="cs-CZ" sz="2700" i="1" dirty="0" smtClean="0"/>
              <a:t>/</a:t>
            </a:r>
            <a:br>
              <a:rPr lang="cs-CZ" sz="2700" i="1" dirty="0" smtClean="0"/>
            </a:br>
            <a:r>
              <a:rPr lang="cs-CZ" sz="2400" i="1" dirty="0" smtClean="0">
                <a:hlinkClick r:id="rId2"/>
              </a:rPr>
              <a:t>www.</a:t>
            </a:r>
            <a:r>
              <a:rPr lang="cs-CZ" sz="2400" i="1" dirty="0" err="1" smtClean="0">
                <a:hlinkClick r:id="rId2"/>
              </a:rPr>
              <a:t>pixmac.cz</a:t>
            </a:r>
            <a:r>
              <a:rPr lang="cs-CZ" sz="2400" i="1" dirty="0" smtClean="0">
                <a:hlinkClick r:id="rId2"/>
              </a:rPr>
              <a:t>/</a:t>
            </a:r>
            <a:r>
              <a:rPr lang="cs-CZ" sz="2400" i="1" dirty="0" err="1" smtClean="0">
                <a:hlinkClick r:id="rId2"/>
              </a:rPr>
              <a:t>pictures</a:t>
            </a:r>
            <a:r>
              <a:rPr lang="cs-CZ" sz="2400" i="1" dirty="0" smtClean="0">
                <a:hlinkClick r:id="rId2"/>
              </a:rPr>
              <a:t>/</a:t>
            </a:r>
            <a:r>
              <a:rPr lang="cs-CZ" sz="2400" i="1" dirty="0" err="1" smtClean="0">
                <a:hlinkClick r:id="rId2"/>
              </a:rPr>
              <a:t>deciduous</a:t>
            </a:r>
            <a:r>
              <a:rPr lang="cs-CZ" sz="2400" i="1" dirty="0" smtClean="0">
                <a:hlinkClick r:id="rId2"/>
              </a:rPr>
              <a:t>+</a:t>
            </a:r>
            <a:r>
              <a:rPr lang="cs-CZ" sz="2400" i="1" dirty="0" err="1" smtClean="0">
                <a:hlinkClick r:id="rId2"/>
              </a:rPr>
              <a:t>forest</a:t>
            </a: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www.</a:t>
            </a:r>
            <a:r>
              <a:rPr lang="cs-CZ" sz="2400" i="1" dirty="0" err="1" smtClean="0"/>
              <a:t>lesycr.cz</a:t>
            </a:r>
            <a:r>
              <a:rPr lang="cs-CZ" sz="2400" i="1" dirty="0" smtClean="0"/>
              <a:t>/</a:t>
            </a:r>
            <a:br>
              <a:rPr lang="cs-CZ" sz="2400" i="1" dirty="0" smtClean="0"/>
            </a:br>
            <a:r>
              <a:rPr lang="cs-CZ" sz="2400" i="1" dirty="0" err="1" smtClean="0"/>
              <a:t>cs.wikipedia.org</a:t>
            </a:r>
            <a:r>
              <a:rPr lang="cs-CZ" sz="2400" i="1" dirty="0" smtClean="0"/>
              <a:t>/</a:t>
            </a:r>
            <a:r>
              <a:rPr lang="cs-CZ" sz="2400" i="1" dirty="0" err="1" smtClean="0"/>
              <a:t>wiki</a:t>
            </a:r>
            <a:r>
              <a:rPr lang="cs-CZ" sz="2400" i="1" dirty="0" smtClean="0"/>
              <a:t>/Tundra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444</TotalTime>
  <Words>203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Základní škola a mateřská škola Staré Město   Interaktivní škola pro žáka 21.století</vt:lpstr>
      <vt:lpstr>VZNIK ŽIVOTA NA ZEMI</vt:lpstr>
      <vt:lpstr>Naši planetu nyní obývá obrovské množství rozmanitých druhů živočichů a rostlin.  Podívej se nyní na živočichy žijící v tropickém deštném pralese a vybarvi ty, které jsi už někdy viděl – třeba v ZOO a dokresli do obrázku rostliny, které v tropickém deštném pralese rostou: jabloň, orchidej, brambory, liána, kaktus, obilí, baobab.</vt:lpstr>
      <vt:lpstr>Snímek 4</vt:lpstr>
      <vt:lpstr>A nyní se podívej do lesů, které rostou i v ČR. Popiš živočichy a vybarvi ty, které můžeš u nás potkat.      </vt:lpstr>
      <vt:lpstr>Snímek 6</vt:lpstr>
      <vt:lpstr>Malý rébus.  Komu se podaří vyluštit názvy lesů?        </vt:lpstr>
      <vt:lpstr>Lesy smíšené</vt:lpstr>
      <vt:lpstr>Lesy listnaté</vt:lpstr>
      <vt:lpstr>Tropický prales</vt:lpstr>
      <vt:lpstr>Lesy v ČR</vt:lpstr>
      <vt:lpstr>Tajga </vt:lpstr>
      <vt:lpstr>            Použitá literatura: Učebnice Didaktis: Člověk a jeho svět Časopis Makovice: Co víte a nevíte o zvířatech Černobílé obrázky použity z pracovního sešitu Soubor námětů, úkolů a zajímavostí k přírodovědnému učivu str.19,21 (H. Muhlhauserová, J. Krejčiřiková) www.kudlacek.estranky.cz/ www.pixmac.cz/pictures/deciduous+forest www.lesycr.cz/ cs.wikipedia.org/wiki/Tundra  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57</cp:revision>
  <dcterms:created xsi:type="dcterms:W3CDTF">2010-07-04T09:26:34Z</dcterms:created>
  <dcterms:modified xsi:type="dcterms:W3CDTF">2012-12-06T07:32:00Z</dcterms:modified>
</cp:coreProperties>
</file>