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70" r:id="rId8"/>
    <p:sldId id="265" r:id="rId9"/>
    <p:sldId id="266" r:id="rId10"/>
    <p:sldId id="268" r:id="rId11"/>
    <p:sldId id="271" r:id="rId12"/>
    <p:sldId id="269" r:id="rId13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35" autoAdjust="0"/>
  </p:normalViewPr>
  <p:slideViewPr>
    <p:cSldViewPr>
      <p:cViewPr varScale="1">
        <p:scale>
          <a:sx n="77" d="100"/>
          <a:sy n="77" d="100"/>
        </p:scale>
        <p:origin x="-1512" y="-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BBEBE-837A-4CBF-AB20-80FF3BE43C1C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0A7BD0-5930-4049-8EAA-3F03A615FC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7BD0-5930-4049-8EAA-3F03A615FC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0A448-0D59-4345-9404-E8909537F5B4}" type="datetimeFigureOut">
              <a:rPr lang="cs-CZ" smtClean="0"/>
              <a:pPr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6C2BA-E774-40C8-A8DC-4EF65D37E3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wmf"/><Relationship Id="rId3" Type="http://schemas.openxmlformats.org/officeDocument/2006/relationships/image" Target="../media/image13.png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wmf"/><Relationship Id="rId5" Type="http://schemas.openxmlformats.org/officeDocument/2006/relationships/image" Target="../media/image5.wmf"/><Relationship Id="rId10" Type="http://schemas.openxmlformats.org/officeDocument/2006/relationships/image" Target="../media/image19.wmf"/><Relationship Id="rId4" Type="http://schemas.openxmlformats.org/officeDocument/2006/relationships/image" Target="../media/image14.png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13.png"/><Relationship Id="rId3" Type="http://schemas.openxmlformats.org/officeDocument/2006/relationships/image" Target="../media/image24.wmf"/><Relationship Id="rId7" Type="http://schemas.openxmlformats.org/officeDocument/2006/relationships/image" Target="../media/image27.wmf"/><Relationship Id="rId12" Type="http://schemas.openxmlformats.org/officeDocument/2006/relationships/image" Target="../media/image5.wmf"/><Relationship Id="rId17" Type="http://schemas.openxmlformats.org/officeDocument/2006/relationships/image" Target="../media/image30.e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2.png"/><Relationship Id="rId5" Type="http://schemas.openxmlformats.org/officeDocument/2006/relationships/image" Target="../media/image26.wmf"/><Relationship Id="rId15" Type="http://schemas.openxmlformats.org/officeDocument/2006/relationships/image" Target="../media/image23.wmf"/><Relationship Id="rId10" Type="http://schemas.openxmlformats.org/officeDocument/2006/relationships/image" Target="../media/image29.wmf"/><Relationship Id="rId4" Type="http://schemas.openxmlformats.org/officeDocument/2006/relationships/image" Target="../media/image25.wmf"/><Relationship Id="rId9" Type="http://schemas.openxmlformats.org/officeDocument/2006/relationships/image" Target="../media/image11.png"/><Relationship Id="rId1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wmf"/><Relationship Id="rId3" Type="http://schemas.openxmlformats.org/officeDocument/2006/relationships/image" Target="../media/image13.png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wmf"/><Relationship Id="rId5" Type="http://schemas.openxmlformats.org/officeDocument/2006/relationships/image" Target="../media/image5.wmf"/><Relationship Id="rId10" Type="http://schemas.openxmlformats.org/officeDocument/2006/relationships/image" Target="../media/image19.wmf"/><Relationship Id="rId4" Type="http://schemas.openxmlformats.org/officeDocument/2006/relationships/image" Target="../media/image14.png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78650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VY_32_INOVACE_2_09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Práce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na zahradě </a:t>
                      </a:r>
                      <a:r>
                        <a:rPr lang="cs-CZ" sz="1600" baseline="0" smtClean="0">
                          <a:latin typeface="Calibri"/>
                          <a:ea typeface="Calibri"/>
                          <a:cs typeface="Times New Roman"/>
                        </a:rPr>
                        <a:t>– léto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speciální, 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středně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a jeho svět_Přírodověda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je určen pro žáky 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procvičení, opakování a upevnění vědomostí na dané téma. V materiálu je použita metoda výuky – čtení obrázků s porozuměním.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:\Documents and Settings\Zezulčíková\Local Settings\Temporary Internet Files\Content.IE5\H0MVQ8TV\MC90019879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704" y="2339752"/>
            <a:ext cx="5472608" cy="3888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88840" y="97160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PRÁCE NA ZAHRADĚ - LÉTO</a:t>
            </a:r>
            <a:endParaRPr lang="cs-CZ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395536"/>
            <a:ext cx="4385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ovoce dozrává na zahradě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C08O14WW\MC90012323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6712" y="1187624"/>
            <a:ext cx="144016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5RN28OSA\MC90019354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712" y="4644008"/>
            <a:ext cx="151216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5RN28OSA\MC90008832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3059832"/>
            <a:ext cx="177926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LQKQ4L7Q\MC90042387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704" y="6660232"/>
            <a:ext cx="149351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2996952" y="255577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996952" y="39959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140968" y="60121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140968" y="802838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95536"/>
            <a:ext cx="4292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Jaká zelenina se sklízí na zahradě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GQB9OOEL\MC900441781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720" y="2915816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H0MVQ8TV\MC900441782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80" y="1043608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5RN28OSA\MC90034486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704" y="4644008"/>
            <a:ext cx="1512168" cy="439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H0MVQ8TV\MC900430129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5652120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2MTO9YQL\MC90044178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7236296"/>
            <a:ext cx="1728192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čára 8"/>
          <p:cNvCxnSpPr/>
          <p:nvPr/>
        </p:nvCxnSpPr>
        <p:spPr>
          <a:xfrm>
            <a:off x="2996952" y="248376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96952" y="385192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068960" y="507605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651621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068960" y="8100392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4085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Co můžeme připravit z letního ovoce?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521296" y="2339752"/>
            <a:ext cx="5860032" cy="44644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:\Documents and Settings\Zezulčíková\Local Settings\Temporary Internet Files\Content.IE5\GQB9OOEL\MC900436899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656" y="3779912"/>
            <a:ext cx="1228725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QTN5YYVY\MC90043690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5148064"/>
            <a:ext cx="1584176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VW3N2CYS\MC900441719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3016" y="2123728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5RN28OSA\MC90008832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68760" y="5436096"/>
            <a:ext cx="1656184" cy="127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LQKQ4L7Q\MC900436901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92896" y="3779912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PVQFZAXJ\MC900331288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9160" y="3635896"/>
            <a:ext cx="1656184" cy="122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2MTO9YQL\MC900436902[1].PN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68760" y="2123728"/>
            <a:ext cx="151216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ovací šipka 22"/>
          <p:cNvCxnSpPr/>
          <p:nvPr/>
        </p:nvCxnSpPr>
        <p:spPr>
          <a:xfrm>
            <a:off x="620688" y="899592"/>
            <a:ext cx="100811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5157192" y="827584"/>
            <a:ext cx="100811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692696" y="7020272"/>
            <a:ext cx="129614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4797152" y="7020272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3356992" y="683568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3356992" y="7092280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Obrázek 74" descr="D:\Documents and Settings\Zezulčíková\Local Settings\Temporary Internet Files\Content.IE5\GQB9OOEL\MC90040603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6672" y="1115616"/>
            <a:ext cx="118110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" name="Obrázek 75" descr="D:\Documents and Settings\Zezulčíková\Local Settings\Temporary Internet Files\Content.IE5\PVQFZAXJ\MC900023333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24944" y="899592"/>
            <a:ext cx="11049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" name="Obrázek 76" descr="D:\Documents and Settings\Zezulčíková\Local Settings\Temporary Internet Files\Content.IE5\H0MVQ8TV\MC900287189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85184" y="1115616"/>
            <a:ext cx="9334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" name="Obrázek 77" descr="D:\Documents and Settings\Zezulčíková\Local Settings\Temporary Internet Files\Content.IE5\PVQFZAXJ\MC900383014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2696" y="6948264"/>
            <a:ext cx="1057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" name="Obrázek 78" descr="D:\Documents and Settings\Zezulčíková\Local Settings\Temporary Internet Files\Content.IE5\235J1EKK\MC900290740[1].WMF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068960" y="7380312"/>
            <a:ext cx="9525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Obrázek 79" descr="D:\Documents and Settings\Zezulčíková\Local Settings\Temporary Internet Files\Content.IE5\LQKQ4L7Q\MC900058342[1].WMF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941168" y="6948264"/>
            <a:ext cx="11715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23528"/>
            <a:ext cx="2740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Přečti obrázkové věty.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4664" y="827584"/>
            <a:ext cx="48401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letě zahrádkáři sklízejí  </a:t>
            </a:r>
            <a:endParaRPr lang="cs-CZ" sz="3600" dirty="0"/>
          </a:p>
        </p:txBody>
      </p:sp>
      <p:pic>
        <p:nvPicPr>
          <p:cNvPr id="4" name="Obrázek 3" descr="D:\Documents and Settings\Zezulčíková\Local Settings\Temporary Internet Files\Content.IE5\8BMGSCQK\MC90023954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65104" y="1619672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73216" y="1763688"/>
            <a:ext cx="765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6" name="Obrázek 5" descr="D:\Documents and Settings\Zezulčíková\Local Settings\Temporary Internet Files\Content.IE5\LQKQ4L7Q\MC90035867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5184" y="683568"/>
            <a:ext cx="72008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PVQFZAXJ\MC900246129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88840" y="1691681"/>
            <a:ext cx="792088" cy="79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628800" y="1763688"/>
            <a:ext cx="11641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10" name="Obrázek 9" descr="D:\Documents and Settings\Zezulčíková\Local Settings\Temporary Internet Files\Content.IE5\5RN28OSA\MC900344866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4664" y="1907704"/>
            <a:ext cx="1296145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2924944" y="176368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 také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77272" y="899592"/>
            <a:ext cx="516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13" name="Obrázek 12" descr="D:\Documents and Settings\Zezulčíková\Local Settings\Temporary Internet Files\Content.IE5\H0MVQ8TV\MC900331384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61248" y="1691680"/>
            <a:ext cx="74295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PVQFZAXJ\MC900215367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4664" y="2627784"/>
            <a:ext cx="108585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6309320" y="1763688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84784" y="2843808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18" name="Obrázek 17" descr="D:\Documents and Settings\Zezulčíková\Local Settings\Temporary Internet Files\Content.IE5\2MTO9YQL\MC900441780[1].PN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72816" y="2699792"/>
            <a:ext cx="1008112" cy="973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 flipH="1">
            <a:off x="2708920" y="284380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pic>
        <p:nvPicPr>
          <p:cNvPr id="21" name="Obrázek 20" descr="D:\Documents and Settings\Zezulčíková\Local Settings\Temporary Internet Files\Content.IE5\235J1EKK\MC900088278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068960" y="2555776"/>
            <a:ext cx="121920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/>
          <p:nvPr/>
        </p:nvSpPr>
        <p:spPr>
          <a:xfrm>
            <a:off x="4149080" y="2915816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37112" y="2915816"/>
            <a:ext cx="2038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letních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0648" y="3851920"/>
            <a:ext cx="6334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měsících si děti pochutnávají na</a:t>
            </a:r>
            <a:endParaRPr lang="cs-CZ" sz="3600" dirty="0"/>
          </a:p>
        </p:txBody>
      </p:sp>
      <p:pic>
        <p:nvPicPr>
          <p:cNvPr id="26" name="Obrázek 25" descr="D:\Documents and Settings\Zezulčíková\Local Settings\Temporary Internet Files\Content.IE5\GQB9OOEL\MC900436899[1].PNG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88640" y="4572000"/>
            <a:ext cx="720079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908720" y="4644008"/>
            <a:ext cx="516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28" name="Obrázek 27" descr="D:\Documents and Settings\Zezulčíková\Local Settings\Temporary Internet Files\Content.IE5\5RN28OSA\MC900088324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196752" y="4572000"/>
            <a:ext cx="1080120" cy="77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/>
          <p:nvPr/>
        </p:nvSpPr>
        <p:spPr>
          <a:xfrm>
            <a:off x="2204864" y="4644008"/>
            <a:ext cx="372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,</a:t>
            </a:r>
            <a:endParaRPr lang="cs-CZ" sz="3600" dirty="0"/>
          </a:p>
        </p:txBody>
      </p:sp>
      <p:pic>
        <p:nvPicPr>
          <p:cNvPr id="30" name="Obrázek 29" descr="D:\Documents and Settings\Zezulčíková\Local Settings\Temporary Internet Files\Content.IE5\QTN5YYVY\MC900436900[1].PNG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348880" y="4572000"/>
            <a:ext cx="1080120" cy="9045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3356992" y="4788024"/>
            <a:ext cx="605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pic>
        <p:nvPicPr>
          <p:cNvPr id="32" name="Obrázek 31" descr="D:\Documents and Settings\Zezulčíková\Local Settings\Temporary Internet Files\Content.IE5\LQKQ4L7Q\MC900436901[1].PNG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645024" y="4572000"/>
            <a:ext cx="1200150" cy="10454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/>
          <p:nvPr/>
        </p:nvSpPr>
        <p:spPr>
          <a:xfrm>
            <a:off x="4725144" y="4788024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085184" y="4788024"/>
            <a:ext cx="12907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nich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0648" y="5652120"/>
            <a:ext cx="5842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pak maminky zavařují</a:t>
            </a:r>
            <a:endParaRPr lang="cs-CZ" sz="3600" dirty="0"/>
          </a:p>
        </p:txBody>
      </p:sp>
      <p:pic>
        <p:nvPicPr>
          <p:cNvPr id="36" name="Obrázek 35" descr="D:\Documents and Settings\Zezulčíková\Local Settings\Temporary Internet Files\Content.IE5\LQKQ4L7Q\MC900058342[1].WMF"/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509120" y="5508104"/>
            <a:ext cx="1171575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5661248" y="5580112"/>
            <a:ext cx="837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pic>
        <p:nvPicPr>
          <p:cNvPr id="38" name="Obrázek 37" descr="D:\Documents and Settings\Zezulčíková\Local Settings\Temporary Internet Files\Content.IE5\GQB9OOEL\MC900406030[1].WMF"/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32656" y="6372200"/>
            <a:ext cx="99246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extovéPole 38"/>
          <p:cNvSpPr txBox="1"/>
          <p:nvPr/>
        </p:nvSpPr>
        <p:spPr>
          <a:xfrm>
            <a:off x="1124744" y="6804248"/>
            <a:ext cx="661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412776" y="6804249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parném létě přijde vhod 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988840" y="7452320"/>
            <a:ext cx="144016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2" name="TextovéPole 41"/>
          <p:cNvSpPr txBox="1"/>
          <p:nvPr/>
        </p:nvSpPr>
        <p:spPr>
          <a:xfrm>
            <a:off x="404664" y="774035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ovocná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73016" y="7812360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4647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Do sloupců správně seřaď ovoce a zeleninu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08720" y="3275856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ovoce   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zelenina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672" y="971600"/>
            <a:ext cx="58326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Jahody, paprika, mrkev, maliny, </a:t>
            </a:r>
          </a:p>
          <a:p>
            <a:r>
              <a:rPr lang="cs-CZ" sz="3200" dirty="0" smtClean="0"/>
              <a:t>angrešt, salát, květák, rybíz, cibule, ostružiny, fazole, meloun,</a:t>
            </a:r>
          </a:p>
          <a:p>
            <a:r>
              <a:rPr lang="cs-CZ" sz="3200" dirty="0" smtClean="0"/>
              <a:t>borůvky, ředkvička.   </a:t>
            </a:r>
            <a:endParaRPr lang="cs-CZ" sz="32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696" y="421196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92696" y="493204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20688" y="565212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92696" y="644420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92696" y="716428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92696" y="788436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92696" y="867645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356992" y="42119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356992" y="493204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3356992" y="565212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429000" y="644420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429000" y="716428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3501008" y="78843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3429000" y="867645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611560"/>
            <a:ext cx="4385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ovoce dozrává na zahradě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C08O14WW\MC90012323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688" y="1187624"/>
            <a:ext cx="1584176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5RN28OSA\MC90019354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6712" y="4644008"/>
            <a:ext cx="151216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5RN28OSA\MC90008832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680" y="3059832"/>
            <a:ext cx="177926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LQKQ4L7Q\MC90042387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704" y="6660232"/>
            <a:ext cx="149351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čára 7"/>
          <p:cNvCxnSpPr/>
          <p:nvPr/>
        </p:nvCxnSpPr>
        <p:spPr>
          <a:xfrm>
            <a:off x="2996952" y="255577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996952" y="39959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140968" y="60121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140968" y="802838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8680" y="179512"/>
            <a:ext cx="988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84984" y="2195736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jahody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56992" y="3563888"/>
            <a:ext cx="1026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angrešt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6992" y="5508104"/>
            <a:ext cx="1023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maliny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29000" y="7596336"/>
            <a:ext cx="70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rybíz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395536"/>
            <a:ext cx="4292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Jaká zelenina se sklízí na zahradě v létě?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GQB9OOEL\MC900441781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720" y="2915816"/>
            <a:ext cx="122413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H0MVQ8TV\MC900441782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80" y="1043608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5RN28OSA\MC900344866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704" y="4644008"/>
            <a:ext cx="1512168" cy="439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H0MVQ8TV\MC900430129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5652120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2MTO9YQL\MC900441780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2696" y="7236296"/>
            <a:ext cx="1728192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čára 8"/>
          <p:cNvCxnSpPr/>
          <p:nvPr/>
        </p:nvCxnSpPr>
        <p:spPr>
          <a:xfrm>
            <a:off x="2996952" y="248376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96952" y="3851920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068960" y="507605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068960" y="651621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068960" y="8100392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12976" y="2123728"/>
            <a:ext cx="882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6992" y="3419872"/>
            <a:ext cx="638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6992" y="4716016"/>
            <a:ext cx="945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hrášek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9000" y="6012160"/>
            <a:ext cx="695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6992" y="7596336"/>
            <a:ext cx="76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4085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Co můžeme připravit z letního ovoce?</a:t>
            </a:r>
            <a:endParaRPr lang="cs-CZ" u="sng" dirty="0"/>
          </a:p>
        </p:txBody>
      </p:sp>
      <p:sp>
        <p:nvSpPr>
          <p:cNvPr id="3" name="Elipsa 2"/>
          <p:cNvSpPr/>
          <p:nvPr/>
        </p:nvSpPr>
        <p:spPr>
          <a:xfrm>
            <a:off x="548680" y="2051720"/>
            <a:ext cx="5860032" cy="43204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:\Documents and Settings\Zezulčíková\Local Settings\Temporary Internet Files\Content.IE5\GQB9OOEL\MC900436899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2656" y="3275856"/>
            <a:ext cx="1228725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QTN5YYVY\MC90043690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7072" y="4644008"/>
            <a:ext cx="1584176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VW3N2CYS\MC900441719[1].PN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3016" y="1907704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5RN28OSA\MC90008832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84784" y="4932040"/>
            <a:ext cx="1656184" cy="127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LQKQ4L7Q\MC900436901[1]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64904" y="3203848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PVQFZAXJ\MC900331288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9160" y="3563888"/>
            <a:ext cx="1656184" cy="122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2MTO9YQL\MC900436902[1].PNG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84784" y="1763688"/>
            <a:ext cx="1512168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ovací šipka 22"/>
          <p:cNvCxnSpPr/>
          <p:nvPr/>
        </p:nvCxnSpPr>
        <p:spPr>
          <a:xfrm>
            <a:off x="620688" y="899592"/>
            <a:ext cx="100811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5157192" y="827584"/>
            <a:ext cx="100811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1052736" y="6516216"/>
            <a:ext cx="129614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4941168" y="6372200"/>
            <a:ext cx="136815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3429000" y="539552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flipV="1">
            <a:off x="3356992" y="6516216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Obrázek 74" descr="D:\Documents and Settings\Zezulčíková\Local Settings\Temporary Internet Files\Content.IE5\GQB9OOEL\MC900406030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6672" y="1115616"/>
            <a:ext cx="118110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6" name="Obrázek 75" descr="D:\Documents and Settings\Zezulčíková\Local Settings\Temporary Internet Files\Content.IE5\PVQFZAXJ\MC900023333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24944" y="755576"/>
            <a:ext cx="1104900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7" name="Obrázek 76" descr="D:\Documents and Settings\Zezulčíková\Local Settings\Temporary Internet Files\Content.IE5\H0MVQ8TV\MC900287189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85184" y="1115616"/>
            <a:ext cx="93345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" name="Obrázek 77" descr="D:\Documents and Settings\Zezulčíková\Local Settings\Temporary Internet Files\Content.IE5\PVQFZAXJ\MC900383014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2696" y="6516216"/>
            <a:ext cx="1057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" name="Obrázek 78" descr="D:\Documents and Settings\Zezulčíková\Local Settings\Temporary Internet Files\Content.IE5\235J1EKK\MC900290740[1].WMF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140968" y="6660232"/>
            <a:ext cx="9525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Obrázek 79" descr="D:\Documents and Settings\Zezulčíková\Local Settings\Temporary Internet Files\Content.IE5\LQKQ4L7Q\MC900058342[1].WMF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085184" y="6444208"/>
            <a:ext cx="11715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332656" y="8388424"/>
            <a:ext cx="6361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 sirup, zákusek, marmeláda, ovocný pohár, zmrzlina, kompot 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4647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5. Do sloupců správně seřaď ovoce a zeleninu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08720" y="3275856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ovoce                                       </a:t>
            </a:r>
            <a:r>
              <a:rPr lang="cs-CZ" sz="2000" dirty="0" smtClean="0">
                <a:solidFill>
                  <a:srgbClr val="00B050"/>
                </a:solidFill>
              </a:rPr>
              <a:t>zelenina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672" y="971600"/>
            <a:ext cx="58326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Jahody, paprika, mrkev, maliny, </a:t>
            </a:r>
          </a:p>
          <a:p>
            <a:r>
              <a:rPr lang="cs-CZ" sz="3200" dirty="0" smtClean="0"/>
              <a:t>angrešt, salát, květák, rybíz, cibule, ostružiny, fazole, meloun,</a:t>
            </a:r>
          </a:p>
          <a:p>
            <a:r>
              <a:rPr lang="cs-CZ" sz="3200" dirty="0" smtClean="0"/>
              <a:t>borůvky, ředkvička.   </a:t>
            </a:r>
            <a:endParaRPr lang="cs-CZ" sz="32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92696" y="421196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92696" y="493204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20688" y="5652120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92696" y="644420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92696" y="716428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92696" y="788436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92696" y="867645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356992" y="421196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3356992" y="493204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3356992" y="5652120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429000" y="644420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429000" y="7164288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3501008" y="78843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3429000" y="867645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64704" y="3851920"/>
            <a:ext cx="819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jahody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4704" y="4572000"/>
            <a:ext cx="879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maliny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4704" y="5292080"/>
            <a:ext cx="954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angrešt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4704" y="6084168"/>
            <a:ext cx="70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rybíz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2696" y="6732240"/>
            <a:ext cx="1014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borůvky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2696" y="7524328"/>
            <a:ext cx="1182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ostružiny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2696" y="8316416"/>
            <a:ext cx="104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meloun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17032" y="3851920"/>
            <a:ext cx="882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17032" y="4572000"/>
            <a:ext cx="891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717032" y="5220072"/>
            <a:ext cx="90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7032" y="6084168"/>
            <a:ext cx="623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717032" y="6804248"/>
            <a:ext cx="937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květák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17032" y="7524328"/>
            <a:ext cx="809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717032" y="8316416"/>
            <a:ext cx="1212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ředkvička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680" y="971600"/>
            <a:ext cx="27142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 smtClean="0"/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www. 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324</Words>
  <Application>Microsoft Office PowerPoint</Application>
  <PresentationFormat>Předvádění na obrazovce (4:3)</PresentationFormat>
  <Paragraphs>88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Základní škola praktická Rožnov p. R.</cp:lastModifiedBy>
  <cp:revision>29</cp:revision>
  <dcterms:created xsi:type="dcterms:W3CDTF">2012-11-30T17:39:52Z</dcterms:created>
  <dcterms:modified xsi:type="dcterms:W3CDTF">2012-12-06T07:43:23Z</dcterms:modified>
</cp:coreProperties>
</file>