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VY_32_INOVACE_19_Oblíbené </a:t>
          </a:r>
          <a:r>
            <a:rPr lang="cs-CZ" dirty="0" smtClean="0"/>
            <a:t>věci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Oblíbené věci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</a:t>
          </a:r>
          <a:r>
            <a:rPr lang="cs-CZ" sz="1800" kern="1200"/>
            <a:t>: </a:t>
          </a:r>
          <a:r>
            <a:rPr lang="cs-CZ" sz="1800" kern="1200" smtClean="0"/>
            <a:t>VY_32_INOVACE_19_Oblíbené </a:t>
          </a:r>
          <a:r>
            <a:rPr lang="cs-CZ" sz="1800" kern="1200" dirty="0" smtClean="0"/>
            <a:t>věci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Oblíbené věci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866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procvičení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1636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Slouží k procvičení slovní zásoby.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610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wmf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3236997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3. ročníku, pro výuku anglického jazyka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nové slovní </a:t>
            </a:r>
            <a:r>
              <a:rPr lang="cs-CZ" sz="2800" dirty="0" smtClean="0"/>
              <a:t>zásoby, další pak pro společnou práci žáků s učitelem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učení, hlasité opakování slovíček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hlasité opakování slovíček, připojování obrázků k </a:t>
            </a:r>
            <a:r>
              <a:rPr lang="cs-CZ" sz="2800" dirty="0" smtClean="0"/>
              <a:t>textu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9050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OBLÍBENÉ VĚCI – FAVOURITE THINGS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cs-CZ" dirty="0" smtClean="0"/>
              <a:t>míč</a:t>
            </a:r>
          </a:p>
          <a:p>
            <a:pPr marL="0" indent="0" algn="r">
              <a:buNone/>
            </a:pPr>
            <a:r>
              <a:rPr lang="cs-CZ" dirty="0" smtClean="0"/>
              <a:t>krabice</a:t>
            </a:r>
          </a:p>
          <a:p>
            <a:pPr marL="0" indent="0" algn="r">
              <a:buNone/>
            </a:pPr>
            <a:r>
              <a:rPr lang="cs-CZ" dirty="0" smtClean="0"/>
              <a:t>letadlo</a:t>
            </a:r>
          </a:p>
          <a:p>
            <a:pPr marL="0" indent="0" algn="r">
              <a:buNone/>
            </a:pPr>
            <a:r>
              <a:rPr lang="cs-CZ" dirty="0" smtClean="0"/>
              <a:t>postel</a:t>
            </a:r>
          </a:p>
          <a:p>
            <a:pPr marL="0" indent="0" algn="r">
              <a:buNone/>
            </a:pPr>
            <a:r>
              <a:rPr lang="cs-CZ" dirty="0" smtClean="0"/>
              <a:t>rádio</a:t>
            </a:r>
          </a:p>
          <a:p>
            <a:pPr marL="0" indent="0" algn="r">
              <a:buNone/>
            </a:pPr>
            <a:r>
              <a:rPr lang="cs-CZ" dirty="0" smtClean="0"/>
              <a:t>plakát</a:t>
            </a:r>
          </a:p>
          <a:p>
            <a:pPr marL="0" indent="0" algn="r">
              <a:buNone/>
            </a:pPr>
            <a:r>
              <a:rPr lang="cs-CZ" dirty="0" smtClean="0"/>
              <a:t>kytara</a:t>
            </a:r>
          </a:p>
          <a:p>
            <a:pPr marL="0" indent="0" algn="r">
              <a:buNone/>
            </a:pPr>
            <a:r>
              <a:rPr lang="cs-CZ" dirty="0" smtClean="0"/>
              <a:t>deštník</a:t>
            </a:r>
          </a:p>
          <a:p>
            <a:pPr marL="0" indent="0" algn="r">
              <a:buNone/>
            </a:pPr>
            <a:r>
              <a:rPr lang="cs-CZ" dirty="0" smtClean="0"/>
              <a:t>panenka</a:t>
            </a:r>
          </a:p>
          <a:p>
            <a:pPr marL="0" indent="0" algn="r">
              <a:buNone/>
            </a:pPr>
            <a:r>
              <a:rPr lang="cs-CZ" dirty="0" smtClean="0"/>
              <a:t>klávesy</a:t>
            </a:r>
          </a:p>
          <a:p>
            <a:pPr marL="0" indent="0" algn="r">
              <a:buNone/>
            </a:pPr>
            <a:r>
              <a:rPr lang="cs-CZ" dirty="0" smtClean="0"/>
              <a:t>místnost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chemeClr val="accent6">
              <a:lumMod val="75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ball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box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aeroplane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bed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radio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poster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guitar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umbrella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doll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keyboard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room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055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4038600" cy="5433467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marL="0" indent="0" algn="r">
              <a:buNone/>
            </a:pPr>
            <a:r>
              <a:rPr lang="cs-CZ" dirty="0" smtClean="0"/>
              <a:t>počítač</a:t>
            </a:r>
          </a:p>
          <a:p>
            <a:pPr marL="0" indent="0" algn="r">
              <a:buNone/>
            </a:pPr>
            <a:r>
              <a:rPr lang="cs-CZ" dirty="0" smtClean="0"/>
              <a:t>počítačová hra</a:t>
            </a:r>
          </a:p>
          <a:p>
            <a:pPr marL="0" indent="0" algn="r">
              <a:buNone/>
            </a:pPr>
            <a:r>
              <a:rPr lang="cs-CZ" dirty="0" smtClean="0"/>
              <a:t>telefon</a:t>
            </a:r>
          </a:p>
          <a:p>
            <a:pPr marL="0" indent="0" algn="r">
              <a:buNone/>
            </a:pPr>
            <a:r>
              <a:rPr lang="cs-CZ" dirty="0" smtClean="0"/>
              <a:t>mobil</a:t>
            </a:r>
          </a:p>
          <a:p>
            <a:pPr marL="0" indent="0" algn="r">
              <a:buNone/>
            </a:pPr>
            <a:r>
              <a:rPr lang="cs-CZ" dirty="0" smtClean="0"/>
              <a:t>televize</a:t>
            </a:r>
          </a:p>
          <a:p>
            <a:pPr marL="0" indent="0" algn="r">
              <a:buNone/>
            </a:pPr>
            <a:r>
              <a:rPr lang="cs-CZ" dirty="0" smtClean="0"/>
              <a:t>videonahrávka</a:t>
            </a:r>
          </a:p>
          <a:p>
            <a:pPr marL="0" indent="0" algn="r">
              <a:buNone/>
            </a:pPr>
            <a:r>
              <a:rPr lang="cs-CZ" dirty="0" smtClean="0"/>
              <a:t>videorekordér</a:t>
            </a:r>
          </a:p>
          <a:p>
            <a:pPr marL="0" indent="0" algn="r">
              <a:buNone/>
            </a:pPr>
            <a:r>
              <a:rPr lang="cs-CZ" dirty="0" smtClean="0"/>
              <a:t>CD přehrávač</a:t>
            </a:r>
          </a:p>
          <a:p>
            <a:pPr marL="0" indent="0" algn="r">
              <a:buNone/>
            </a:pPr>
            <a:r>
              <a:rPr lang="cs-CZ" dirty="0" smtClean="0"/>
              <a:t>hračka</a:t>
            </a:r>
          </a:p>
          <a:p>
            <a:pPr marL="0" indent="0" algn="r">
              <a:buNone/>
            </a:pPr>
            <a:r>
              <a:rPr lang="cs-CZ" dirty="0" smtClean="0"/>
              <a:t>hodně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433467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computer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computer</a:t>
            </a:r>
            <a:r>
              <a:rPr lang="cs-CZ" dirty="0" smtClean="0">
                <a:solidFill>
                  <a:schemeClr val="bg1"/>
                </a:solidFill>
              </a:rPr>
              <a:t> game</a:t>
            </a: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telephone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mobile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TV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video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video </a:t>
            </a:r>
            <a:r>
              <a:rPr lang="cs-CZ" dirty="0" err="1" smtClean="0">
                <a:solidFill>
                  <a:schemeClr val="bg1"/>
                </a:solidFill>
              </a:rPr>
              <a:t>recorder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CD </a:t>
            </a:r>
            <a:r>
              <a:rPr lang="cs-CZ" dirty="0" err="1" smtClean="0">
                <a:solidFill>
                  <a:schemeClr val="bg1"/>
                </a:solidFill>
              </a:rPr>
              <a:t>player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toy</a:t>
            </a:r>
            <a:endParaRPr lang="cs-CZ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bg1"/>
                </a:solidFill>
              </a:rPr>
              <a:t>lots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of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853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Spoj slova s obrázky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8" name="Picture 4" descr="C:\Users\ProchazkovaE\AppData\Local\Microsoft\Windows\Temporary Internet Files\Content.IE5\JDMGALS6\MP90040285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91909"/>
            <a:ext cx="1855888" cy="1391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OJV14C8I\MP900403109[1]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39" y="5229200"/>
            <a:ext cx="1481249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MMHF5AC4\MC9002372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84784"/>
            <a:ext cx="1923861" cy="180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VA2H4KKW\MC90044501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40" y="3308748"/>
            <a:ext cx="1456137" cy="153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TN3PGN12\MC900441305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47845">
            <a:off x="451224" y="4847759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R6TMH8UR\MM900354398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16" y="3172716"/>
            <a:ext cx="1263508" cy="1336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131840" y="2060848"/>
            <a:ext cx="1824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aeroplane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2852936"/>
            <a:ext cx="16778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an</a:t>
            </a:r>
            <a:r>
              <a:rPr lang="cs-CZ" sz="2400" dirty="0" smtClean="0"/>
              <a:t> </a:t>
            </a:r>
            <a:r>
              <a:rPr lang="cs-CZ" sz="2400" dirty="0" err="1" smtClean="0"/>
              <a:t>umbrella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23549" y="3606809"/>
            <a:ext cx="11314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guitar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52022" y="5049109"/>
            <a:ext cx="851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box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88935" y="5711855"/>
            <a:ext cx="851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ball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23549" y="4386094"/>
            <a:ext cx="1202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poster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63875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Spoj slova s obrázky</a:t>
            </a:r>
            <a:endParaRPr lang="cs-CZ" dirty="0"/>
          </a:p>
        </p:txBody>
      </p:sp>
      <p:pic>
        <p:nvPicPr>
          <p:cNvPr id="1028" name="Picture 4" descr="C:\Users\ProchazkovaE\AppData\Local\Microsoft\Windows\Temporary Internet Files\Content.IE5\R6TMH8UR\MC9000193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1"/>
            <a:ext cx="1846348" cy="155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VA2H4KKW\MC9003073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662" y="4733204"/>
            <a:ext cx="1197157" cy="157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R6TMH8UR\MC90043506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34" y="3435990"/>
            <a:ext cx="962811" cy="1297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VA2H4KKW\MC9000886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557709"/>
            <a:ext cx="1808683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OJV14C8I\MC90043607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741565"/>
            <a:ext cx="1153182" cy="817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chazkovaE\AppData\Local\Microsoft\Windows\Temporary Internet Files\Content.IE5\R6TMH8UR\MC90043251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615" y="4902760"/>
            <a:ext cx="1762125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42185" y="4577383"/>
            <a:ext cx="1341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keyboard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74813" y="5376777"/>
            <a:ext cx="865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</a:t>
            </a:r>
            <a:r>
              <a:rPr lang="cs-CZ" sz="2400" dirty="0" err="1" smtClean="0"/>
              <a:t>doll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80625" y="2650552"/>
            <a:ext cx="12650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mobile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17801" y="3919318"/>
            <a:ext cx="5100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TV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820013" y="1821535"/>
            <a:ext cx="1264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radio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03237" y="3308846"/>
            <a:ext cx="1619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 </a:t>
            </a:r>
            <a:r>
              <a:rPr lang="cs-CZ" sz="2400" dirty="0" err="1" smtClean="0"/>
              <a:t>computer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11910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208</Words>
  <Application>Microsoft Office PowerPoint</Application>
  <PresentationFormat>Předvádění na obrazovce (4:3)</PresentationFormat>
  <Paragraphs>80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OBLÍBENÉ VĚCI – FAVOURITE THINGS</vt:lpstr>
      <vt:lpstr>Prezentace aplikace PowerPoint</vt:lpstr>
      <vt:lpstr>Spoj slova s obrázky</vt:lpstr>
      <vt:lpstr>Spoj slova s obrázky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Procházková Eva</cp:lastModifiedBy>
  <cp:revision>47</cp:revision>
  <dcterms:created xsi:type="dcterms:W3CDTF">2011-08-21T15:31:45Z</dcterms:created>
  <dcterms:modified xsi:type="dcterms:W3CDTF">2011-11-27T14:23:00Z</dcterms:modified>
</cp:coreProperties>
</file>