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1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60068-86BC-4B7E-96A0-8716222C7A5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FE89138-7772-4E38-B80E-AF5F6A690D3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3860068-86BC-4B7E-96A0-8716222C7A5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4FE89138-7772-4E38-B80E-AF5F6A690D33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60068-86BC-4B7E-96A0-8716222C7A5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9138-7772-4E38-B80E-AF5F6A690D3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60068-86BC-4B7E-96A0-8716222C7A5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9138-7772-4E38-B80E-AF5F6A690D3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9138-7772-4E38-B80E-AF5F6A690D3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60068-86BC-4B7E-96A0-8716222C7A5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60068-86BC-4B7E-96A0-8716222C7A5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9138-7772-4E38-B80E-AF5F6A690D3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60068-86BC-4B7E-96A0-8716222C7A5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9138-7772-4E38-B80E-AF5F6A690D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3860068-86BC-4B7E-96A0-8716222C7A5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FE89138-7772-4E38-B80E-AF5F6A690D3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60068-86BC-4B7E-96A0-8716222C7A5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FE89138-7772-4E38-B80E-AF5F6A690D3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60068-86BC-4B7E-96A0-8716222C7A5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9138-7772-4E38-B80E-AF5F6A690D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60068-86BC-4B7E-96A0-8716222C7A5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9138-7772-4E38-B80E-AF5F6A690D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3860068-86BC-4B7E-96A0-8716222C7A5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4FE89138-7772-4E38-B80E-AF5F6A690D33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afe.cz/chci-byt-zdrava/nemoci-tela/jak-sedet-zdrave-3960.aspx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Jak správně sedět u počítače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VY_32_INOVACE_01_Jak_správně_sedět_u_počítače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350"/>
            <a:ext cx="9144000" cy="149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399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cs-CZ" dirty="0" smtClean="0"/>
              <a:t>Ve škole prosedíme relativně hodně času. Sice sedíte na židlích, které jsou vám přizpůsobeny podle toho, jaká je vaše výška, ale určitě většina z vás nedodržuje správné držení těla při sezení.</a:t>
            </a:r>
          </a:p>
          <a:p>
            <a:pPr algn="l"/>
            <a:r>
              <a:rPr lang="cs-CZ" dirty="0" smtClean="0"/>
              <a:t>Pojďme to změnit alespoň v hodinách </a:t>
            </a:r>
            <a:r>
              <a:rPr lang="cs-CZ" dirty="0" err="1" smtClean="0"/>
              <a:t>PnP</a:t>
            </a:r>
            <a:r>
              <a:rPr lang="cs-CZ" dirty="0" smtClean="0"/>
              <a:t> a PI.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Jak správně sedět u počítače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0002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si můžete všimnout, tak vaše židle </a:t>
            </a:r>
          </a:p>
          <a:p>
            <a:pPr marL="0" indent="0">
              <a:buNone/>
            </a:pPr>
            <a:r>
              <a:rPr lang="cs-CZ" dirty="0" smtClean="0"/>
              <a:t>má kolečka, které usnadňují pohyb nebo </a:t>
            </a:r>
          </a:p>
          <a:p>
            <a:pPr marL="0" indent="0">
              <a:buNone/>
            </a:pPr>
            <a:r>
              <a:rPr lang="cs-CZ" dirty="0" smtClean="0"/>
              <a:t>přesun. Pomocí pístu, který ovládáte </a:t>
            </a:r>
          </a:p>
          <a:p>
            <a:pPr marL="0" indent="0">
              <a:buNone/>
            </a:pPr>
            <a:r>
              <a:rPr lang="cs-CZ" dirty="0" smtClean="0"/>
              <a:t>páčkou po své pravé ruce si může navolit </a:t>
            </a:r>
          </a:p>
          <a:p>
            <a:pPr marL="0" indent="0">
              <a:buNone/>
            </a:pPr>
            <a:r>
              <a:rPr lang="cs-CZ" dirty="0" smtClean="0"/>
              <a:t>správnou výšku.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učebně výpočetní techniky máme přesně tuto židli.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700808"/>
            <a:ext cx="2179832" cy="27134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79605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Proč je důležité správně sedět?</a:t>
            </a:r>
          </a:p>
          <a:p>
            <a:pPr marL="0" indent="0">
              <a:buNone/>
            </a:pPr>
            <a:r>
              <a:rPr lang="cs-CZ" sz="2400" dirty="0" smtClean="0"/>
              <a:t>Dlouhé sezení není dobré pro naši páteř ani postavu. Člověk není „stavěný“ proto, aby seděl. Že špatně sedíme nemusíme </a:t>
            </a:r>
          </a:p>
          <a:p>
            <a:pPr marL="0" indent="0">
              <a:buNone/>
            </a:pPr>
            <a:r>
              <a:rPr lang="cs-CZ" sz="2400" dirty="0" smtClean="0"/>
              <a:t>poznat jen tím, že nás bolí záda, ale i třeba pálením očí, bolestí za krkem, </a:t>
            </a:r>
            <a:r>
              <a:rPr lang="cs-CZ" sz="2400" dirty="0"/>
              <a:t>z</a:t>
            </a:r>
            <a:r>
              <a:rPr lang="cs-CZ" sz="2400" dirty="0" smtClean="0"/>
              <a:t>tuhlým zápěstí, brněním lýtka i bolestí hlavy.</a:t>
            </a:r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Jak správně sedět u počítače</a:t>
            </a:r>
          </a:p>
        </p:txBody>
      </p:sp>
    </p:spTree>
    <p:extLst>
      <p:ext uri="{BB962C8B-B14F-4D97-AF65-F5344CB8AC3E}">
        <p14:creationId xmlns:p14="http://schemas.microsoft.com/office/powerpoint/2010/main" val="1391964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Proto budu dbát, abych každou hodinu seděl stejně, jako tento pán.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1262" y="2014537"/>
            <a:ext cx="4181475" cy="3590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0648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chemeClr val="accent6">
                    <a:lumMod val="40000"/>
                    <a:lumOff val="60000"/>
                  </a:schemeClr>
                </a:solidFill>
                <a:hlinkClick r:id="rId2"/>
              </a:rPr>
              <a:t>Použité zdroje:</a:t>
            </a:r>
          </a:p>
          <a:p>
            <a:r>
              <a:rPr lang="cs-CZ" dirty="0">
                <a:solidFill>
                  <a:schemeClr val="accent6">
                    <a:lumMod val="40000"/>
                    <a:lumOff val="60000"/>
                  </a:schemeClr>
                </a:solidFill>
                <a:hlinkClick r:id="rId2"/>
              </a:rPr>
              <a:t>http://www.kafe.cz/chci-byt-zdrava/nemoci-tela/jak-sedet-zdrave-3960.aspx</a:t>
            </a:r>
            <a:endParaRPr lang="cs-CZ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r>
              <a:rPr lang="cs-CZ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http://www.multip.cz/1510-zakovska-zidle-s-kolecky-lima.html</a:t>
            </a:r>
          </a:p>
        </p:txBody>
      </p:sp>
    </p:spTree>
    <p:extLst>
      <p:ext uri="{BB962C8B-B14F-4D97-AF65-F5344CB8AC3E}">
        <p14:creationId xmlns:p14="http://schemas.microsoft.com/office/powerpoint/2010/main" val="4145490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Vytvořeno jako DUM do předmětu </a:t>
            </a:r>
            <a:r>
              <a:rPr lang="cs-CZ" dirty="0" smtClean="0"/>
              <a:t>Práce na počítači </a:t>
            </a:r>
            <a:r>
              <a:rPr lang="cs-CZ" dirty="0"/>
              <a:t>na Základní </a:t>
            </a:r>
            <a:r>
              <a:rPr lang="cs-CZ" dirty="0" smtClean="0"/>
              <a:t>Škole a Mateřské škole </a:t>
            </a:r>
            <a:r>
              <a:rPr lang="cs-CZ" dirty="0"/>
              <a:t>Mladá Boleslav 17. listopadu </a:t>
            </a:r>
            <a:r>
              <a:rPr lang="cs-CZ" dirty="0" smtClean="0"/>
              <a:t>1325, </a:t>
            </a:r>
            <a:r>
              <a:rPr lang="cs-CZ" dirty="0"/>
              <a:t>příspěvková organizace, pro </a:t>
            </a:r>
            <a:r>
              <a:rPr lang="cs-CZ" dirty="0" smtClean="0"/>
              <a:t>4. </a:t>
            </a:r>
            <a:r>
              <a:rPr lang="cs-CZ" dirty="0"/>
              <a:t>ročník.</a:t>
            </a:r>
          </a:p>
          <a:p>
            <a:r>
              <a:rPr lang="cs-CZ" dirty="0"/>
              <a:t>Materiál slouží </a:t>
            </a:r>
            <a:r>
              <a:rPr lang="cs-CZ" dirty="0" smtClean="0"/>
              <a:t>jako doplněk k </a:t>
            </a:r>
            <a:r>
              <a:rPr lang="cs-CZ" dirty="0"/>
              <a:t>výkladu </a:t>
            </a:r>
            <a:r>
              <a:rPr lang="cs-CZ" dirty="0" smtClean="0"/>
              <a:t>Hygieny PC.</a:t>
            </a:r>
            <a:endParaRPr lang="cs-CZ" dirty="0"/>
          </a:p>
          <a:p>
            <a:r>
              <a:rPr lang="cs-CZ" dirty="0"/>
              <a:t>Materiál doporučuji prezentovat pomocí dataprojektoru či interaktivní tabule.</a:t>
            </a:r>
          </a:p>
          <a:p>
            <a:r>
              <a:rPr lang="cs-CZ" dirty="0"/>
              <a:t>Materiál byl vytvořen a pilotován v I. pololetí školního </a:t>
            </a:r>
            <a:r>
              <a:rPr lang="cs-CZ"/>
              <a:t>roku </a:t>
            </a:r>
            <a:r>
              <a:rPr lang="cs-CZ" smtClean="0"/>
              <a:t>2012/2013</a:t>
            </a: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6056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80</TotalTime>
  <Words>274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Papír</vt:lpstr>
      <vt:lpstr>     </vt:lpstr>
      <vt:lpstr>Jak správně sedět u počítače</vt:lpstr>
      <vt:lpstr>V učebně výpočetní techniky máme přesně tuto židli.</vt:lpstr>
      <vt:lpstr>Jak správně sedět u počítače</vt:lpstr>
      <vt:lpstr>Proto budu dbát, abych každou hodinu seděl stejně, jako tento pán.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Duchacek</dc:creator>
  <cp:lastModifiedBy>Duchacek</cp:lastModifiedBy>
  <cp:revision>11</cp:revision>
  <dcterms:created xsi:type="dcterms:W3CDTF">2012-11-19T16:59:06Z</dcterms:created>
  <dcterms:modified xsi:type="dcterms:W3CDTF">2012-11-23T08:53:22Z</dcterms:modified>
</cp:coreProperties>
</file>