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71" r:id="rId3"/>
    <p:sldId id="266" r:id="rId4"/>
    <p:sldId id="267" r:id="rId5"/>
    <p:sldId id="268" r:id="rId6"/>
    <p:sldId id="26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VY_32_INOVACE_20_Vánoce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Vánoce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VY_32_INOVACE_20_Vánoce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Vánoce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138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r>
              <a:rPr lang="cs-CZ" baseline="0" dirty="0" smtClean="0"/>
              <a:t> Žáci porovnávají odlišnosti v obou zemích.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92834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Žáci přiřazují pokrm ke </a:t>
            </a:r>
            <a:r>
              <a:rPr lang="cs-CZ" smtClean="0"/>
              <a:t>správné vlajce.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8594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se naučí zpívat píseň Jingle </a:t>
            </a:r>
            <a:r>
              <a:rPr lang="cs-CZ" dirty="0" err="1" smtClean="0"/>
              <a:t>bells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748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3.jpeg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12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4.gi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9284134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zásoby , další pak pro její procvičení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tabuli, hudební doprovod k písni Jingle </a:t>
            </a:r>
            <a:r>
              <a:rPr lang="cs-CZ" sz="2800" dirty="0" err="1" smtClean="0"/>
              <a:t>bells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ke správné vlajce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002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VÁNOCE - CHRISTMAS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veselé Vánoce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vánoční pohled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vánoční hvězda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vánoční stromek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kapr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krůta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svíčka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koleda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0000"/>
                </a:solidFill>
              </a:rPr>
              <a:t>dárek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erry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card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star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carp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turkey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candle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carol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present</a:t>
            </a:r>
            <a:endParaRPr lang="cs-CZ" dirty="0"/>
          </a:p>
        </p:txBody>
      </p:sp>
      <p:pic>
        <p:nvPicPr>
          <p:cNvPr id="3075" name="Picture 3" descr="C:\Users\ProchazkovaE\AppData\Local\Microsoft\Windows\Temporary Internet Files\Content.IE5\TLWFA20Q\MC90025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5313" y="1772816"/>
            <a:ext cx="2763889" cy="470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0727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VÁNOČNÍ POKRMY – CHRISTMAS FOOD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krůta</a:t>
            </a:r>
            <a:r>
              <a:rPr lang="cs-CZ" sz="2400" dirty="0" smtClean="0"/>
              <a:t> – </a:t>
            </a:r>
            <a:r>
              <a:rPr lang="cs-CZ" sz="2400" dirty="0" err="1" smtClean="0"/>
              <a:t>turkey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pečené brambory </a:t>
            </a:r>
            <a:r>
              <a:rPr lang="cs-CZ" sz="2400" dirty="0" smtClean="0"/>
              <a:t>– </a:t>
            </a:r>
            <a:r>
              <a:rPr lang="cs-CZ" sz="2400" dirty="0" err="1" smtClean="0"/>
              <a:t>roast</a:t>
            </a:r>
            <a:r>
              <a:rPr lang="cs-CZ" sz="2400" dirty="0" smtClean="0"/>
              <a:t> </a:t>
            </a:r>
            <a:r>
              <a:rPr lang="cs-CZ" sz="2400" dirty="0" err="1" smtClean="0"/>
              <a:t>potatoes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vánoční puding </a:t>
            </a:r>
            <a:r>
              <a:rPr lang="cs-CZ" sz="2400" dirty="0" smtClean="0"/>
              <a:t>–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pudding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vánoční dort </a:t>
            </a:r>
            <a:r>
              <a:rPr lang="cs-CZ" sz="2400" dirty="0" smtClean="0"/>
              <a:t>–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cake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1029" name="Picture 5" descr="C:\Users\ProchazkovaE\AppData\Local\Microsoft\Windows\Temporary Internet Files\Content.IE5\JDMGALS6\MM900178290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12776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             </a:t>
            </a:r>
            <a:br>
              <a:rPr lang="cs-CZ" dirty="0" smtClean="0"/>
            </a:br>
            <a:r>
              <a:rPr lang="cs-CZ" dirty="0" smtClean="0"/>
              <a:t>                </a:t>
            </a:r>
          </a:p>
          <a:p>
            <a:endParaRPr lang="cs-CZ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kapr</a:t>
            </a:r>
            <a:r>
              <a:rPr lang="cs-CZ" sz="2400" dirty="0" smtClean="0"/>
              <a:t>  - </a:t>
            </a:r>
            <a:r>
              <a:rPr lang="cs-CZ" sz="2400" dirty="0" err="1" smtClean="0"/>
              <a:t>carp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bramborový salát </a:t>
            </a:r>
            <a:r>
              <a:rPr lang="cs-CZ" sz="2400" dirty="0" smtClean="0"/>
              <a:t>– </a:t>
            </a:r>
            <a:r>
              <a:rPr lang="cs-CZ" sz="2400" dirty="0" err="1" smtClean="0"/>
              <a:t>potato</a:t>
            </a:r>
            <a:r>
              <a:rPr lang="cs-CZ" sz="2400" dirty="0" smtClean="0"/>
              <a:t> </a:t>
            </a:r>
            <a:r>
              <a:rPr lang="cs-CZ" sz="2400" dirty="0" err="1" smtClean="0"/>
              <a:t>salad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rybí polévka </a:t>
            </a:r>
            <a:r>
              <a:rPr lang="cs-CZ" sz="2400" dirty="0" smtClean="0"/>
              <a:t>– </a:t>
            </a:r>
            <a:r>
              <a:rPr lang="cs-CZ" sz="2400" dirty="0" err="1" smtClean="0"/>
              <a:t>fish</a:t>
            </a:r>
            <a:r>
              <a:rPr lang="cs-CZ" sz="2400" dirty="0" smtClean="0"/>
              <a:t> </a:t>
            </a:r>
            <a:r>
              <a:rPr lang="cs-CZ" sz="2400" dirty="0" err="1" smtClean="0"/>
              <a:t>soup</a:t>
            </a:r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vánoční cukroví </a:t>
            </a:r>
            <a:r>
              <a:rPr lang="cs-CZ" sz="2400" dirty="0" smtClean="0"/>
              <a:t>– 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 </a:t>
            </a:r>
            <a:r>
              <a:rPr lang="cs-CZ" sz="2400" dirty="0" err="1" smtClean="0"/>
              <a:t>biscuits</a:t>
            </a:r>
            <a:r>
              <a:rPr lang="cs-CZ" sz="2400" dirty="0" smtClean="0"/>
              <a:t> </a:t>
            </a:r>
          </a:p>
        </p:txBody>
      </p:sp>
      <p:pic>
        <p:nvPicPr>
          <p:cNvPr id="1030" name="Picture 6" descr="C:\Users\ProchazkovaE\AppData\Local\Microsoft\Windows\Temporary Internet Files\Content.IE5\TLWFA20Q\MM900178242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302" y="1412776"/>
            <a:ext cx="1816596" cy="181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4443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build="p" animBg="1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Přiřaď obrázky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rochazkovaE\AppData\Local\Microsoft\Windows\Temporary Internet Files\Content.IE5\O5OWQL3P\MP9004052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222054">
            <a:off x="6283400" y="2192596"/>
            <a:ext cx="1896663" cy="135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TN3PGN12\MC9004363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6296" y="1044406"/>
            <a:ext cx="1416037" cy="1416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chazkovaE\AppData\Local\Microsoft\Windows\Temporary Internet Files\Content.IE5\TLWFA20Q\MC9004131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08855"/>
            <a:ext cx="1656184" cy="128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ochazkovaE\AppData\Local\Microsoft\Windows\Temporary Internet Files\Content.IE5\TLWFA20Q\MP900423691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7265" y="2192596"/>
            <a:ext cx="1421136" cy="1421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MMHF5AC4\MC9002989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353720"/>
            <a:ext cx="1811426" cy="1271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rochazkovaE\AppData\Local\Microsoft\Windows\Temporary Internet Files\Content.IE5\OJV14C8I\MC9002811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4998" y="5229200"/>
            <a:ext cx="921556" cy="9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ProchazkovaE\AppData\Local\Microsoft\Windows\Temporary Internet Files\Content.IE5\JDMGALS6\MP90021615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0003" y="3547355"/>
            <a:ext cx="1663458" cy="1108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ProchazkovaE\AppData\Local\Microsoft\Windows\Temporary Internet Files\Content.IE5\TLWFA20Q\MC90011091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0003" y="4680574"/>
            <a:ext cx="1826690" cy="1913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ProchazkovaE\AppData\Local\Microsoft\Windows\Temporary Internet Files\Content.IE5\TLWFA20Q\MM900178242[1].gif"/>
          <p:cNvPicPr>
            <a:picLocks noChangeAspect="1" noChangeArrowheads="1" noCrop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88047"/>
            <a:ext cx="1816596" cy="181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ProchazkovaE\AppData\Local\Microsoft\Windows\Temporary Internet Files\Content.IE5\JDMGALS6\MM900178290[1].gif"/>
          <p:cNvPicPr>
            <a:picLocks noChangeAspect="1" noChangeArrowheads="1" noCrop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88718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3" y="3814483"/>
            <a:ext cx="1699114" cy="1274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743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ROLNIČKY – JINGLE BELLS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Jingle </a:t>
            </a:r>
            <a:r>
              <a:rPr lang="cs-CZ" dirty="0" err="1" smtClean="0">
                <a:solidFill>
                  <a:srgbClr val="FF0000"/>
                </a:solidFill>
              </a:rPr>
              <a:t>bells</a:t>
            </a:r>
            <a:r>
              <a:rPr lang="cs-CZ" dirty="0" smtClean="0">
                <a:solidFill>
                  <a:srgbClr val="FF0000"/>
                </a:solidFill>
              </a:rPr>
              <a:t>, jingle </a:t>
            </a:r>
            <a:r>
              <a:rPr lang="cs-CZ" dirty="0" err="1" smtClean="0">
                <a:solidFill>
                  <a:srgbClr val="FF0000"/>
                </a:solidFill>
              </a:rPr>
              <a:t>bells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jingle </a:t>
            </a:r>
            <a:r>
              <a:rPr lang="cs-CZ" dirty="0" err="1" smtClean="0">
                <a:solidFill>
                  <a:srgbClr val="FF0000"/>
                </a:solidFill>
              </a:rPr>
              <a:t>all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en-US" sz="2400" dirty="0" smtClean="0"/>
              <a:t>[ d</a:t>
            </a:r>
            <a:r>
              <a:rPr lang="cs-CZ" sz="2400" dirty="0" err="1" smtClean="0"/>
              <a:t>žingl</a:t>
            </a:r>
            <a:r>
              <a:rPr lang="cs-CZ" sz="2400" dirty="0" smtClean="0"/>
              <a:t> </a:t>
            </a:r>
            <a:r>
              <a:rPr lang="cs-CZ" sz="2400" dirty="0" err="1" smtClean="0"/>
              <a:t>bels</a:t>
            </a:r>
            <a:r>
              <a:rPr lang="cs-CZ" sz="2400" dirty="0" smtClean="0"/>
              <a:t>, </a:t>
            </a:r>
            <a:r>
              <a:rPr lang="cs-CZ" sz="2400" dirty="0" err="1" smtClean="0"/>
              <a:t>džingl</a:t>
            </a:r>
            <a:r>
              <a:rPr lang="cs-CZ" sz="2400" dirty="0" smtClean="0"/>
              <a:t> </a:t>
            </a:r>
            <a:r>
              <a:rPr lang="cs-CZ" sz="2400" dirty="0" err="1" smtClean="0"/>
              <a:t>bels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džingl</a:t>
            </a:r>
            <a:r>
              <a:rPr lang="cs-CZ" sz="2400" dirty="0" smtClean="0"/>
              <a:t> o:l z </a:t>
            </a:r>
            <a:r>
              <a:rPr lang="cs-CZ" sz="2400" dirty="0" err="1" smtClean="0"/>
              <a:t>wei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Oh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fun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ride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in a </a:t>
            </a:r>
            <a:r>
              <a:rPr lang="cs-CZ" dirty="0" err="1" smtClean="0">
                <a:solidFill>
                  <a:srgbClr val="FF0000"/>
                </a:solidFill>
              </a:rPr>
              <a:t>one</a:t>
            </a:r>
            <a:r>
              <a:rPr lang="cs-CZ" dirty="0" smtClean="0">
                <a:solidFill>
                  <a:srgbClr val="FF0000"/>
                </a:solidFill>
              </a:rPr>
              <a:t> – </a:t>
            </a:r>
            <a:r>
              <a:rPr lang="cs-CZ" dirty="0" err="1" smtClean="0">
                <a:solidFill>
                  <a:srgbClr val="FF0000"/>
                </a:solidFill>
              </a:rPr>
              <a:t>horse</a:t>
            </a:r>
            <a:r>
              <a:rPr lang="cs-CZ" dirty="0" smtClean="0">
                <a:solidFill>
                  <a:srgbClr val="FF0000"/>
                </a:solidFill>
              </a:rPr>
              <a:t> open </a:t>
            </a:r>
            <a:r>
              <a:rPr lang="cs-CZ" dirty="0" err="1" smtClean="0">
                <a:solidFill>
                  <a:srgbClr val="FF0000"/>
                </a:solidFill>
              </a:rPr>
              <a:t>sleigh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2400" dirty="0" smtClean="0"/>
              <a:t>[</a:t>
            </a:r>
            <a:r>
              <a:rPr lang="en-US" sz="2400" dirty="0" err="1" smtClean="0"/>
              <a:t>ou</a:t>
            </a:r>
            <a:r>
              <a:rPr lang="en-US" sz="2400" dirty="0" smtClean="0"/>
              <a:t> </a:t>
            </a:r>
            <a:r>
              <a:rPr lang="en-US" sz="2400" dirty="0" err="1" smtClean="0"/>
              <a:t>wat</a:t>
            </a:r>
            <a:r>
              <a:rPr lang="en-US" sz="2400" dirty="0" smtClean="0"/>
              <a:t> fan it i</a:t>
            </a:r>
            <a:r>
              <a:rPr lang="cs-CZ" sz="2400" dirty="0" smtClean="0"/>
              <a:t>z tu </a:t>
            </a:r>
            <a:r>
              <a:rPr lang="cs-CZ" sz="2400" dirty="0" err="1" smtClean="0"/>
              <a:t>raid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 e </a:t>
            </a:r>
            <a:r>
              <a:rPr lang="cs-CZ" sz="2400" dirty="0" err="1" smtClean="0"/>
              <a:t>wan</a:t>
            </a:r>
            <a:r>
              <a:rPr lang="cs-CZ" sz="2400" dirty="0" smtClean="0"/>
              <a:t> </a:t>
            </a:r>
            <a:r>
              <a:rPr lang="cs-CZ" sz="2400" dirty="0" err="1" smtClean="0"/>
              <a:t>hors</a:t>
            </a:r>
            <a:r>
              <a:rPr lang="cs-CZ" sz="2400" dirty="0" smtClean="0"/>
              <a:t> </a:t>
            </a:r>
            <a:r>
              <a:rPr lang="cs-CZ" sz="2400" dirty="0" err="1" smtClean="0"/>
              <a:t>oupn</a:t>
            </a:r>
            <a:r>
              <a:rPr lang="cs-CZ" sz="2400" dirty="0" smtClean="0"/>
              <a:t> </a:t>
            </a:r>
            <a:r>
              <a:rPr lang="cs-CZ" sz="2400" dirty="0" err="1" smtClean="0"/>
              <a:t>slei</a:t>
            </a:r>
            <a:r>
              <a:rPr lang="en-US" sz="2400" dirty="0" smtClean="0"/>
              <a:t>]</a:t>
            </a:r>
            <a:endParaRPr lang="cs-CZ" sz="2400" dirty="0"/>
          </a:p>
        </p:txBody>
      </p:sp>
      <p:pic>
        <p:nvPicPr>
          <p:cNvPr id="1026" name="Picture 2" descr="C:\Users\ProchazkovaE\AppData\Local\Microsoft\Windows\Temporary Internet Files\Content.IE5\R6TMH8UR\MC9003314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340768"/>
            <a:ext cx="1505893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P9004464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9639" y="4221088"/>
            <a:ext cx="3725634" cy="2392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6591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foto 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262</Words>
  <Application>Microsoft Office PowerPoint</Application>
  <PresentationFormat>Předvádění na obrazovce (4:3)</PresentationFormat>
  <Paragraphs>69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VÁNOCE - CHRISTMAS</vt:lpstr>
      <vt:lpstr> VÁNOČNÍ POKRMY – CHRISTMAS FOOD</vt:lpstr>
      <vt:lpstr>Přiřaď obrázky</vt:lpstr>
      <vt:lpstr>ROLNIČKY – JINGLE BELLS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62</cp:revision>
  <dcterms:created xsi:type="dcterms:W3CDTF">2011-08-21T15:31:45Z</dcterms:created>
  <dcterms:modified xsi:type="dcterms:W3CDTF">2012-03-10T09:05:09Z</dcterms:modified>
</cp:coreProperties>
</file>