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7" r:id="rId4"/>
    <p:sldId id="266" r:id="rId5"/>
    <p:sldId id="258" r:id="rId6"/>
    <p:sldId id="259" r:id="rId7"/>
    <p:sldId id="267" r:id="rId8"/>
    <p:sldId id="260" r:id="rId9"/>
    <p:sldId id="263" r:id="rId10"/>
    <p:sldId id="264" r:id="rId11"/>
    <p:sldId id="262" r:id="rId12"/>
    <p:sldId id="265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9E065F6-6BCF-4522-9BA9-96E44DDE118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419BF7-4547-40C9-A92B-780301C54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Asaphiscuswheelerii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Monokristalines_Silizium_f%C3%BCr_die_Waferherstellung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Agate_banded_750pix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2/Raw_Agate_-_Only_cleaned_after_was_taken_from_soil_-_Morcinov_Locality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Amber.pendants.800pix.050203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saphiscuswheelerii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GEOLOGICKÉ VĚDY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VY_32_INOVACE_06_B_3_Geologické vědy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Mineralogie</a:t>
            </a:r>
            <a:endParaRPr lang="cs-CZ" sz="2000" dirty="0" smtClean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410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942310"/>
              </p:ext>
            </p:extLst>
          </p:nvPr>
        </p:nvGraphicFramePr>
        <p:xfrm>
          <a:off x="1043608" y="119675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Geologické vědy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Země, geologie, petrologie, paleontologie, nerosty, horniny, krystaly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792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Jednotlivé geologické vědy: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805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1) Mineralogie  = nauka o nerostech</a:t>
            </a:r>
          </a:p>
          <a:p>
            <a:pPr lvl="1"/>
            <a:r>
              <a:rPr lang="cs-CZ" sz="2800" dirty="0"/>
              <a:t>N</a:t>
            </a:r>
            <a:r>
              <a:rPr lang="cs-CZ" sz="2800" dirty="0" smtClean="0"/>
              <a:t>erost = minerál</a:t>
            </a:r>
          </a:p>
          <a:p>
            <a:pPr lvl="1"/>
            <a:endParaRPr lang="cs-CZ" sz="2800" dirty="0" smtClean="0"/>
          </a:p>
          <a:p>
            <a:r>
              <a:rPr lang="cs-CZ" dirty="0" smtClean="0"/>
              <a:t>2) Petrologie = nauka o horninách</a:t>
            </a:r>
          </a:p>
          <a:p>
            <a:pPr lvl="1"/>
            <a:r>
              <a:rPr lang="cs-CZ" sz="2800" dirty="0" smtClean="0"/>
              <a:t>Hornina = „kámen“</a:t>
            </a:r>
          </a:p>
          <a:p>
            <a:pPr lvl="1"/>
            <a:endParaRPr lang="cs-CZ" sz="2800" dirty="0"/>
          </a:p>
          <a:p>
            <a:r>
              <a:rPr lang="cs-CZ" dirty="0" smtClean="0"/>
              <a:t>3)</a:t>
            </a:r>
            <a:r>
              <a:rPr lang="cs-CZ" dirty="0"/>
              <a:t> </a:t>
            </a:r>
            <a:r>
              <a:rPr lang="cs-CZ" dirty="0" smtClean="0"/>
              <a:t>Geologie – děje probíhající pod povrchem Země</a:t>
            </a:r>
          </a:p>
          <a:p>
            <a:endParaRPr lang="cs-CZ" sz="2800" dirty="0"/>
          </a:p>
          <a:p>
            <a:r>
              <a:rPr lang="cs-CZ" dirty="0" smtClean="0"/>
              <a:t>4) Paleontologie - zkoumá zkameněliny a otisky 			    -  vývoj života na Zemi</a:t>
            </a:r>
            <a:endParaRPr lang="cs-CZ" sz="2800" dirty="0" smtClean="0"/>
          </a:p>
          <a:p>
            <a:endParaRPr lang="cs-CZ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127015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9/93/Asaphiscuswheelerii.jpg/220px-Asaphiscuswheeler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40871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13512" y="5661248"/>
            <a:ext cx="1173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trilobit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60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tvoří zemskou kůru?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Neústrojné (neživé) přírodniny</a:t>
            </a:r>
          </a:p>
          <a:p>
            <a:r>
              <a:rPr lang="cs-CZ" dirty="0" smtClean="0"/>
              <a:t>1) </a:t>
            </a:r>
            <a:r>
              <a:rPr lang="cs-CZ" b="1" i="1" dirty="0" smtClean="0"/>
              <a:t>stejnorodé</a:t>
            </a:r>
            <a:r>
              <a:rPr lang="cs-CZ" dirty="0" smtClean="0"/>
              <a:t> (nerosty = minerály)</a:t>
            </a:r>
          </a:p>
          <a:p>
            <a:r>
              <a:rPr lang="cs-CZ" dirty="0"/>
              <a:t>s</a:t>
            </a:r>
            <a:r>
              <a:rPr lang="cs-CZ" dirty="0" smtClean="0"/>
              <a:t>ložení lze vyjádřit </a:t>
            </a:r>
            <a:r>
              <a:rPr lang="cs-CZ" dirty="0" err="1" smtClean="0"/>
              <a:t>chem</a:t>
            </a:r>
            <a:r>
              <a:rPr lang="cs-CZ" dirty="0" smtClean="0"/>
              <a:t>.  vzorcem, značkou</a:t>
            </a:r>
          </a:p>
          <a:p>
            <a:r>
              <a:rPr lang="cs-CZ" dirty="0"/>
              <a:t>n</a:t>
            </a:r>
            <a:r>
              <a:rPr lang="cs-CZ" dirty="0" smtClean="0"/>
              <a:t>apř. sůl kamenná      </a:t>
            </a:r>
            <a:r>
              <a:rPr lang="cs-CZ" dirty="0" err="1" smtClean="0"/>
              <a:t>NaCl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zlato      Au</a:t>
            </a:r>
          </a:p>
          <a:p>
            <a:endParaRPr lang="cs-CZ" dirty="0" smtClean="0"/>
          </a:p>
          <a:p>
            <a:r>
              <a:rPr lang="cs-CZ" dirty="0" smtClean="0"/>
              <a:t>2) </a:t>
            </a:r>
            <a:r>
              <a:rPr lang="cs-CZ" b="1" i="1" dirty="0" smtClean="0"/>
              <a:t>různorodé</a:t>
            </a:r>
            <a:r>
              <a:rPr lang="cs-CZ" dirty="0" smtClean="0"/>
              <a:t> (horniny = „kamení“)</a:t>
            </a:r>
          </a:p>
          <a:p>
            <a:r>
              <a:rPr lang="cs-CZ" dirty="0" smtClean="0"/>
              <a:t>složení nelze vyjádřit </a:t>
            </a:r>
            <a:r>
              <a:rPr lang="cs-CZ" dirty="0" err="1" smtClean="0"/>
              <a:t>chem</a:t>
            </a:r>
            <a:r>
              <a:rPr lang="cs-CZ" dirty="0" smtClean="0"/>
              <a:t>.  vzorcem, značkou</a:t>
            </a:r>
          </a:p>
          <a:p>
            <a:r>
              <a:rPr lang="cs-CZ" dirty="0"/>
              <a:t>l</a:t>
            </a:r>
            <a:r>
              <a:rPr lang="cs-CZ" dirty="0" smtClean="0"/>
              <a:t>ze vyjádřit slovně – např.  pískovec, žula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54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Základy mineralogie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Nerosty vznikají </a:t>
            </a:r>
            <a:r>
              <a:rPr lang="cs-CZ" b="1" i="1" dirty="0" smtClean="0"/>
              <a:t>krystalizací </a:t>
            </a:r>
            <a:r>
              <a:rPr lang="cs-CZ" dirty="0" smtClean="0"/>
              <a:t>roztoků v zemské kůře</a:t>
            </a:r>
          </a:p>
          <a:p>
            <a:endParaRPr lang="cs-CZ" dirty="0"/>
          </a:p>
          <a:p>
            <a:r>
              <a:rPr lang="cs-CZ" dirty="0" smtClean="0"/>
              <a:t>A) </a:t>
            </a:r>
            <a:r>
              <a:rPr lang="cs-CZ" b="1" i="1" dirty="0" smtClean="0"/>
              <a:t>krystal</a:t>
            </a:r>
            <a:r>
              <a:rPr lang="cs-CZ" dirty="0" smtClean="0"/>
              <a:t> = základní tvar nerostu</a:t>
            </a:r>
            <a:endParaRPr lang="cs-CZ" b="1" i="1" dirty="0" smtClean="0"/>
          </a:p>
          <a:p>
            <a:r>
              <a:rPr lang="cs-CZ" dirty="0" smtClean="0"/>
              <a:t>= geometrické těleso (omezené plochami, vrcholy, hranami) s vnitřní krystalovou strukturou (mřížkou) – uspořádání částic (atomů, molekul, </a:t>
            </a:r>
            <a:r>
              <a:rPr lang="cs-CZ" dirty="0" err="1" smtClean="0"/>
              <a:t>jontů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/>
              <a:t>B) </a:t>
            </a:r>
            <a:r>
              <a:rPr lang="cs-CZ" b="1" i="1" dirty="0" err="1" smtClean="0"/>
              <a:t>drůza</a:t>
            </a:r>
            <a:r>
              <a:rPr lang="cs-CZ" dirty="0" smtClean="0"/>
              <a:t> = více krystalů téhož nerostu z jednoho místa</a:t>
            </a:r>
            <a:endParaRPr lang="cs-CZ" b="1" i="1" dirty="0" smtClean="0"/>
          </a:p>
        </p:txBody>
      </p:sp>
    </p:spTree>
    <p:extLst>
      <p:ext uri="{BB962C8B-B14F-4D97-AF65-F5344CB8AC3E}">
        <p14:creationId xmlns:p14="http://schemas.microsoft.com/office/powerpoint/2010/main" val="289337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2/23/Monokristalines_Silizium_f%C3%BCr_die_Waferherstell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3247628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54593" y="4509120"/>
            <a:ext cx="3587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Křemíkový monokrystal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936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1" y="5949280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Achátová </a:t>
            </a:r>
            <a:r>
              <a:rPr lang="cs-CZ" sz="2800" dirty="0" err="1" smtClean="0"/>
              <a:t>drůza</a:t>
            </a:r>
            <a:r>
              <a:rPr lang="cs-CZ" sz="2800" dirty="0" smtClean="0"/>
              <a:t> </a:t>
            </a:r>
            <a:r>
              <a:rPr lang="cs-CZ" sz="2800" dirty="0" smtClean="0"/>
              <a:t> (může být i s </a:t>
            </a:r>
            <a:r>
              <a:rPr lang="cs-CZ" sz="2800" dirty="0" smtClean="0"/>
              <a:t>krystalovou </a:t>
            </a:r>
            <a:r>
              <a:rPr lang="cs-CZ" sz="2800" dirty="0" smtClean="0"/>
              <a:t>dutinou)</a:t>
            </a:r>
            <a:endParaRPr lang="cs-CZ" sz="2800" dirty="0"/>
          </a:p>
        </p:txBody>
      </p:sp>
      <p:pic>
        <p:nvPicPr>
          <p:cNvPr id="3" name="Picture 2" descr="http://upload.wikimedia.org/wikipedia/commons/thumb/6/6c/Agate_banded_750pix.jpg/220px-Agate_banded_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743" y="260649"/>
            <a:ext cx="6801625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70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chá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7488832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6165304"/>
            <a:ext cx="199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achát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0586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Raw Agate - Only cleaned after was taken from soil - Morcinov Localit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66" y="260648"/>
            <a:ext cx="8853678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18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72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C) </a:t>
            </a:r>
            <a:r>
              <a:rPr lang="cs-CZ" b="1" i="1" dirty="0" smtClean="0"/>
              <a:t>agregát</a:t>
            </a:r>
            <a:r>
              <a:rPr lang="cs-CZ" dirty="0" smtClean="0"/>
              <a:t> (shluk) krystaly nerozlišíme pouhým okem</a:t>
            </a:r>
          </a:p>
          <a:p>
            <a:r>
              <a:rPr lang="cs-CZ" dirty="0" smtClean="0"/>
              <a:t>krystalované/krystalické – krystaly více či méně zřetelné</a:t>
            </a:r>
          </a:p>
          <a:p>
            <a:endParaRPr lang="cs-CZ" dirty="0"/>
          </a:p>
          <a:p>
            <a:r>
              <a:rPr lang="cs-CZ" dirty="0" smtClean="0"/>
              <a:t>D) </a:t>
            </a:r>
            <a:r>
              <a:rPr lang="cs-CZ" b="1" i="1" dirty="0" smtClean="0"/>
              <a:t>amorfní</a:t>
            </a:r>
            <a:r>
              <a:rPr lang="cs-CZ" dirty="0" smtClean="0"/>
              <a:t> nerosty = beztvaré např.  jantar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21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mber.pendants.800pix.0502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777686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5661248"/>
            <a:ext cx="17610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jantar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5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08720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http://cs.wikipedia.org/wiki/Ach%C3%A1t</a:t>
            </a:r>
            <a:r>
              <a:rPr lang="pt-BR" dirty="0"/>
              <a:t> [online]. [cit. 6.12.2012]. Dostupný na WWW: http://cs.wikipedia.org/wiki/Soubor:Raw_Agate_-_Only_cleaned_after_was_taken_from_soil_-_Morcinov_Locality.jpg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http://cs.wikipedia.org/wiki/Ach%C3%A1t</a:t>
            </a:r>
            <a:r>
              <a:rPr lang="pt-BR" dirty="0"/>
              <a:t> [online]. [cit. 6.12.2012]. Dostupný na WWW: http://cs.wikipedia.org/wiki/Soubor:Agate_banded_750pix.jpg </a:t>
            </a:r>
            <a:endParaRPr lang="cs-CZ" dirty="0" smtClean="0"/>
          </a:p>
          <a:p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http://www.svetkamenu.cz/mineralshop/cz/</a:t>
            </a:r>
            <a:r>
              <a:rPr lang="pt-BR" dirty="0"/>
              <a:t> [online]. [cit. 6.12.2012]. Dostupný na WWW: http://www.svetkamenu.cz/mineralshop/cz/ </a:t>
            </a:r>
            <a:endParaRPr lang="cs-CZ" dirty="0" smtClean="0"/>
          </a:p>
          <a:p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http://cs.wikipedia.org/wiki/Jantar</a:t>
            </a:r>
            <a:r>
              <a:rPr lang="pt-BR" dirty="0"/>
              <a:t> [online]. [cit. 6.12.2012]. Dostupný na WWW: http://cs.wikipedia.org/wiki/Soubor:Amber.pendants.800pix.050203.jpg </a:t>
            </a:r>
            <a:endParaRPr lang="cs-CZ" dirty="0" smtClean="0"/>
          </a:p>
          <a:p>
            <a:r>
              <a:rPr lang="cs-CZ" dirty="0" smtClean="0"/>
              <a:t>AUROR </a:t>
            </a:r>
            <a:r>
              <a:rPr lang="cs-CZ" dirty="0"/>
              <a:t>NEUVEDEN. </a:t>
            </a:r>
            <a:r>
              <a:rPr lang="cs-CZ" i="1" dirty="0"/>
              <a:t>http://cs.wikipedia.org/wiki/Zkamen%C4%9Bliny</a:t>
            </a:r>
            <a:r>
              <a:rPr lang="cs-CZ" dirty="0"/>
              <a:t> [online]. [cit. 6.12.2012].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cs.wikipedia.org/wiki/Soubor:Asaphiscuswheelerii.jpg</a:t>
            </a:r>
            <a:endParaRPr lang="cs-CZ" dirty="0" smtClean="0"/>
          </a:p>
          <a:p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http://cs.wikipedia.org/wiki/Monokrystal</a:t>
            </a:r>
            <a:r>
              <a:rPr lang="pt-BR" dirty="0"/>
              <a:t> [online]. [cit. 6.12.2012]. Dostupný na WWW: http://cs.wikipedia.org/wiki/Soubor:Monokristalines_Silizium_f%C3%BCr_die_Waferherstellung.jpg </a:t>
            </a:r>
            <a:endParaRPr lang="cs-CZ" dirty="0" smtClean="0"/>
          </a:p>
          <a:p>
            <a:r>
              <a:rPr lang="cs-CZ" dirty="0" smtClean="0"/>
              <a:t>Černík</a:t>
            </a:r>
            <a:r>
              <a:rPr lang="cs-CZ" dirty="0" smtClean="0"/>
              <a:t>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62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139</TotalTime>
  <Words>449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GEOLOGICKÉ VĚDY</vt:lpstr>
      <vt:lpstr>Prezentace aplikace PowerPoint</vt:lpstr>
      <vt:lpstr>Jednotlivé geologické vědy:</vt:lpstr>
      <vt:lpstr>Prezentace aplikace PowerPoint</vt:lpstr>
      <vt:lpstr>Co tvoří zemskou kůru?</vt:lpstr>
      <vt:lpstr>Základy mineralogie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GEOLOGICKÉ VĚDY</dc:title>
  <dc:creator>Lubor</dc:creator>
  <cp:lastModifiedBy>Lubor</cp:lastModifiedBy>
  <cp:revision>34</cp:revision>
  <dcterms:created xsi:type="dcterms:W3CDTF">2012-09-10T17:50:38Z</dcterms:created>
  <dcterms:modified xsi:type="dcterms:W3CDTF">2012-12-06T15:59:52Z</dcterms:modified>
</cp:coreProperties>
</file>