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/>
    <p:restoredTop sz="94600"/>
  </p:normalViewPr>
  <p:slideViewPr>
    <p:cSldViewPr>
      <p:cViewPr>
        <p:scale>
          <a:sx n="72" d="100"/>
          <a:sy n="72" d="100"/>
        </p:scale>
        <p:origin x="-1100" y="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BE3029-D39B-4089-BF9A-E21BA628DA37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C9D7C411-4A8A-4688-9A61-C8B04D454950}">
      <dgm:prSet phldrT="[Text]"/>
      <dgm:spPr/>
      <dgm:t>
        <a:bodyPr/>
        <a:lstStyle/>
        <a:p>
          <a:r>
            <a:rPr lang="cs-CZ" dirty="0" smtClean="0"/>
            <a:t>John</a:t>
          </a:r>
          <a:endParaRPr lang="cs-CZ" dirty="0"/>
        </a:p>
      </dgm:t>
    </dgm:pt>
    <dgm:pt modelId="{C08E82DC-192B-41E9-A42C-43F24A49A158}" type="parTrans" cxnId="{7660C323-0028-4E4F-948E-2B47B5419C1B}">
      <dgm:prSet/>
      <dgm:spPr/>
      <dgm:t>
        <a:bodyPr/>
        <a:lstStyle/>
        <a:p>
          <a:endParaRPr lang="cs-CZ"/>
        </a:p>
      </dgm:t>
    </dgm:pt>
    <dgm:pt modelId="{BEE94A96-595D-4BA6-B1C7-2CF6FB7CE792}" type="sibTrans" cxnId="{7660C323-0028-4E4F-948E-2B47B5419C1B}">
      <dgm:prSet/>
      <dgm:spPr/>
      <dgm:t>
        <a:bodyPr/>
        <a:lstStyle/>
        <a:p>
          <a:endParaRPr lang="cs-CZ"/>
        </a:p>
      </dgm:t>
    </dgm:pt>
    <dgm:pt modelId="{5FEC384A-2A50-43E9-9457-11B98BEBA440}">
      <dgm:prSet phldrT="[Text]"/>
      <dgm:spPr/>
      <dgm:t>
        <a:bodyPr/>
        <a:lstStyle/>
        <a:p>
          <a:r>
            <a:rPr lang="cs-CZ" dirty="0" err="1" smtClean="0"/>
            <a:t>didn´t</a:t>
          </a:r>
          <a:endParaRPr lang="cs-CZ" dirty="0"/>
        </a:p>
      </dgm:t>
    </dgm:pt>
    <dgm:pt modelId="{D631D740-EDE3-43D7-965D-EA8B7B879647}" type="parTrans" cxnId="{5A84E01A-7782-4B0F-AC50-C71604AE6060}">
      <dgm:prSet/>
      <dgm:spPr/>
      <dgm:t>
        <a:bodyPr/>
        <a:lstStyle/>
        <a:p>
          <a:endParaRPr lang="cs-CZ"/>
        </a:p>
      </dgm:t>
    </dgm:pt>
    <dgm:pt modelId="{D758EDCC-A853-405F-B1E8-B040ABCC21A9}" type="sibTrans" cxnId="{5A84E01A-7782-4B0F-AC50-C71604AE6060}">
      <dgm:prSet/>
      <dgm:spPr/>
      <dgm:t>
        <a:bodyPr/>
        <a:lstStyle/>
        <a:p>
          <a:endParaRPr lang="cs-CZ"/>
        </a:p>
      </dgm:t>
    </dgm:pt>
    <dgm:pt modelId="{669939D8-2212-445F-8DD9-AD594FE0D343}">
      <dgm:prSet phldrT="[Text]"/>
      <dgm:spPr/>
      <dgm:t>
        <a:bodyPr/>
        <a:lstStyle/>
        <a:p>
          <a:r>
            <a:rPr lang="cs-CZ" dirty="0" err="1" smtClean="0"/>
            <a:t>sleep</a:t>
          </a:r>
          <a:r>
            <a:rPr lang="cs-CZ" dirty="0" smtClean="0"/>
            <a:t>   </a:t>
          </a:r>
        </a:p>
      </dgm:t>
    </dgm:pt>
    <dgm:pt modelId="{77BE0923-E748-4814-9C10-B2897BA837FE}" type="parTrans" cxnId="{5210E386-5998-48D5-B0D4-8EA106C7B5A7}">
      <dgm:prSet/>
      <dgm:spPr/>
      <dgm:t>
        <a:bodyPr/>
        <a:lstStyle/>
        <a:p>
          <a:endParaRPr lang="cs-CZ"/>
        </a:p>
      </dgm:t>
    </dgm:pt>
    <dgm:pt modelId="{18E576D8-B4E5-4BDA-9660-7C88E88C3540}" type="sibTrans" cxnId="{5210E386-5998-48D5-B0D4-8EA106C7B5A7}">
      <dgm:prSet/>
      <dgm:spPr/>
      <dgm:t>
        <a:bodyPr/>
        <a:lstStyle/>
        <a:p>
          <a:endParaRPr lang="cs-CZ"/>
        </a:p>
      </dgm:t>
    </dgm:pt>
    <dgm:pt modelId="{B1077C5A-A8FC-40C2-B2CB-840F9DA95D9F}" type="pres">
      <dgm:prSet presAssocID="{33BE3029-D39B-4089-BF9A-E21BA628DA37}" presName="Name0" presStyleCnt="0">
        <dgm:presLayoutVars>
          <dgm:dir/>
          <dgm:resizeHandles val="exact"/>
        </dgm:presLayoutVars>
      </dgm:prSet>
      <dgm:spPr/>
    </dgm:pt>
    <dgm:pt modelId="{48ADCEA0-3407-409F-83C1-6ACFC45AC0A0}" type="pres">
      <dgm:prSet presAssocID="{C9D7C411-4A8A-4688-9A61-C8B04D454950}" presName="parTxOnly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227D50-5F98-4DAF-AC47-CD0BB40DFC68}" type="pres">
      <dgm:prSet presAssocID="{BEE94A96-595D-4BA6-B1C7-2CF6FB7CE792}" presName="parSpace" presStyleCnt="0"/>
      <dgm:spPr/>
    </dgm:pt>
    <dgm:pt modelId="{022F6619-E8B5-4535-9BE5-C58E07C1E6A7}" type="pres">
      <dgm:prSet presAssocID="{5FEC384A-2A50-43E9-9457-11B98BEBA440}" presName="parTxOnly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511F9A-DC32-4556-B9D7-B375E2EA024D}" type="pres">
      <dgm:prSet presAssocID="{D758EDCC-A853-405F-B1E8-B040ABCC21A9}" presName="parSpace" presStyleCnt="0"/>
      <dgm:spPr/>
    </dgm:pt>
    <dgm:pt modelId="{00D2A2E3-622A-4973-BEED-47FCAC04A92A}" type="pres">
      <dgm:prSet presAssocID="{669939D8-2212-445F-8DD9-AD594FE0D343}" presName="parTxOnly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1C3255-479F-49B3-8D7A-483E29CB01D6}" type="presOf" srcId="{5FEC384A-2A50-43E9-9457-11B98BEBA440}" destId="{022F6619-E8B5-4535-9BE5-C58E07C1E6A7}" srcOrd="0" destOrd="0" presId="urn:microsoft.com/office/officeart/2005/8/layout/hChevron3"/>
    <dgm:cxn modelId="{8FE6367E-F4C1-4DE5-B0E6-E9D5418E7D89}" type="presOf" srcId="{669939D8-2212-445F-8DD9-AD594FE0D343}" destId="{00D2A2E3-622A-4973-BEED-47FCAC04A92A}" srcOrd="0" destOrd="0" presId="urn:microsoft.com/office/officeart/2005/8/layout/hChevron3"/>
    <dgm:cxn modelId="{5210E386-5998-48D5-B0D4-8EA106C7B5A7}" srcId="{33BE3029-D39B-4089-BF9A-E21BA628DA37}" destId="{669939D8-2212-445F-8DD9-AD594FE0D343}" srcOrd="2" destOrd="0" parTransId="{77BE0923-E748-4814-9C10-B2897BA837FE}" sibTransId="{18E576D8-B4E5-4BDA-9660-7C88E88C3540}"/>
    <dgm:cxn modelId="{64783086-4900-48C4-A09B-DED10A0CD20D}" type="presOf" srcId="{C9D7C411-4A8A-4688-9A61-C8B04D454950}" destId="{48ADCEA0-3407-409F-83C1-6ACFC45AC0A0}" srcOrd="0" destOrd="0" presId="urn:microsoft.com/office/officeart/2005/8/layout/hChevron3"/>
    <dgm:cxn modelId="{5A84E01A-7782-4B0F-AC50-C71604AE6060}" srcId="{33BE3029-D39B-4089-BF9A-E21BA628DA37}" destId="{5FEC384A-2A50-43E9-9457-11B98BEBA440}" srcOrd="1" destOrd="0" parTransId="{D631D740-EDE3-43D7-965D-EA8B7B879647}" sibTransId="{D758EDCC-A853-405F-B1E8-B040ABCC21A9}"/>
    <dgm:cxn modelId="{7660C323-0028-4E4F-948E-2B47B5419C1B}" srcId="{33BE3029-D39B-4089-BF9A-E21BA628DA37}" destId="{C9D7C411-4A8A-4688-9A61-C8B04D454950}" srcOrd="0" destOrd="0" parTransId="{C08E82DC-192B-41E9-A42C-43F24A49A158}" sibTransId="{BEE94A96-595D-4BA6-B1C7-2CF6FB7CE792}"/>
    <dgm:cxn modelId="{8ACD429F-817A-4BA7-A091-47EB9A22E36C}" type="presOf" srcId="{33BE3029-D39B-4089-BF9A-E21BA628DA37}" destId="{B1077C5A-A8FC-40C2-B2CB-840F9DA95D9F}" srcOrd="0" destOrd="0" presId="urn:microsoft.com/office/officeart/2005/8/layout/hChevron3"/>
    <dgm:cxn modelId="{76BEB90B-99F8-40B4-8208-891F3EE154D1}" type="presParOf" srcId="{B1077C5A-A8FC-40C2-B2CB-840F9DA95D9F}" destId="{48ADCEA0-3407-409F-83C1-6ACFC45AC0A0}" srcOrd="0" destOrd="0" presId="urn:microsoft.com/office/officeart/2005/8/layout/hChevron3"/>
    <dgm:cxn modelId="{FFCB9730-D9AC-49E3-BB76-90FF790DF644}" type="presParOf" srcId="{B1077C5A-A8FC-40C2-B2CB-840F9DA95D9F}" destId="{85227D50-5F98-4DAF-AC47-CD0BB40DFC68}" srcOrd="1" destOrd="0" presId="urn:microsoft.com/office/officeart/2005/8/layout/hChevron3"/>
    <dgm:cxn modelId="{D28EA0FB-78BC-41AB-AF2B-9D006B8B73ED}" type="presParOf" srcId="{B1077C5A-A8FC-40C2-B2CB-840F9DA95D9F}" destId="{022F6619-E8B5-4535-9BE5-C58E07C1E6A7}" srcOrd="2" destOrd="0" presId="urn:microsoft.com/office/officeart/2005/8/layout/hChevron3"/>
    <dgm:cxn modelId="{4791B518-4235-463D-A764-45DA39AFE2A1}" type="presParOf" srcId="{B1077C5A-A8FC-40C2-B2CB-840F9DA95D9F}" destId="{49511F9A-DC32-4556-B9D7-B375E2EA024D}" srcOrd="3" destOrd="0" presId="urn:microsoft.com/office/officeart/2005/8/layout/hChevron3"/>
    <dgm:cxn modelId="{D9391217-A393-4EE8-BED8-9DC6C938BC9A}" type="presParOf" srcId="{B1077C5A-A8FC-40C2-B2CB-840F9DA95D9F}" destId="{00D2A2E3-622A-4973-BEED-47FCAC04A92A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01070D-FCA1-46C5-BFA4-7C6F26754F50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29A53DB-58AF-4792-B26E-85CCB65A872F}">
      <dgm:prSet phldrT="[Text]"/>
      <dgm:spPr/>
      <dgm:t>
        <a:bodyPr/>
        <a:lstStyle/>
        <a:p>
          <a:r>
            <a:rPr lang="cs-CZ" dirty="0" smtClean="0"/>
            <a:t>John</a:t>
          </a:r>
          <a:endParaRPr lang="cs-CZ" dirty="0"/>
        </a:p>
      </dgm:t>
    </dgm:pt>
    <dgm:pt modelId="{F75A1453-0A65-4989-8C5F-CE3DF43855C3}" type="parTrans" cxnId="{2FDEE499-D9D7-4D19-BEC6-85BD263057E6}">
      <dgm:prSet/>
      <dgm:spPr/>
      <dgm:t>
        <a:bodyPr/>
        <a:lstStyle/>
        <a:p>
          <a:endParaRPr lang="cs-CZ"/>
        </a:p>
      </dgm:t>
    </dgm:pt>
    <dgm:pt modelId="{23CF3C21-C47B-46FF-9BE3-92AED50F8AE6}" type="sibTrans" cxnId="{2FDEE499-D9D7-4D19-BEC6-85BD263057E6}">
      <dgm:prSet/>
      <dgm:spPr/>
      <dgm:t>
        <a:bodyPr/>
        <a:lstStyle/>
        <a:p>
          <a:endParaRPr lang="cs-CZ"/>
        </a:p>
      </dgm:t>
    </dgm:pt>
    <dgm:pt modelId="{C6B28496-A9DE-4E9E-A082-1523E8A273E8}">
      <dgm:prSet phldrT="[Text]"/>
      <dgm:spPr/>
      <dgm:t>
        <a:bodyPr/>
        <a:lstStyle/>
        <a:p>
          <a:r>
            <a:rPr lang="cs-CZ" dirty="0" smtClean="0"/>
            <a:t>podmět</a:t>
          </a:r>
          <a:endParaRPr lang="cs-CZ" dirty="0"/>
        </a:p>
      </dgm:t>
    </dgm:pt>
    <dgm:pt modelId="{B6AAFB23-1088-47F4-A97F-7ED8A46C1376}" type="parTrans" cxnId="{34931004-328D-42E2-A033-139E2633D912}">
      <dgm:prSet/>
      <dgm:spPr/>
      <dgm:t>
        <a:bodyPr/>
        <a:lstStyle/>
        <a:p>
          <a:endParaRPr lang="cs-CZ"/>
        </a:p>
      </dgm:t>
    </dgm:pt>
    <dgm:pt modelId="{B146D75D-2674-4022-9D20-8268B2AEE5F5}" type="sibTrans" cxnId="{34931004-328D-42E2-A033-139E2633D912}">
      <dgm:prSet/>
      <dgm:spPr/>
      <dgm:t>
        <a:bodyPr/>
        <a:lstStyle/>
        <a:p>
          <a:endParaRPr lang="cs-CZ"/>
        </a:p>
      </dgm:t>
    </dgm:pt>
    <dgm:pt modelId="{28C4A831-053A-4EEE-B40A-E5EB5F487137}">
      <dgm:prSet phldrT="[Text]"/>
      <dgm:spPr/>
      <dgm:t>
        <a:bodyPr/>
        <a:lstStyle/>
        <a:p>
          <a:r>
            <a:rPr lang="cs-CZ" dirty="0" err="1" smtClean="0"/>
            <a:t>didn´t</a:t>
          </a:r>
          <a:endParaRPr lang="cs-CZ" dirty="0"/>
        </a:p>
      </dgm:t>
    </dgm:pt>
    <dgm:pt modelId="{A41ACBB0-BCB7-4F51-AC8F-F1C223C2D3BC}" type="parTrans" cxnId="{42E6DDF9-39E8-409E-8DEF-B64CB17109A8}">
      <dgm:prSet/>
      <dgm:spPr/>
      <dgm:t>
        <a:bodyPr/>
        <a:lstStyle/>
        <a:p>
          <a:endParaRPr lang="cs-CZ"/>
        </a:p>
      </dgm:t>
    </dgm:pt>
    <dgm:pt modelId="{FD8067F3-4D4A-4702-9BE1-9C01018C1F68}" type="sibTrans" cxnId="{42E6DDF9-39E8-409E-8DEF-B64CB17109A8}">
      <dgm:prSet/>
      <dgm:spPr/>
      <dgm:t>
        <a:bodyPr/>
        <a:lstStyle/>
        <a:p>
          <a:endParaRPr lang="cs-CZ"/>
        </a:p>
      </dgm:t>
    </dgm:pt>
    <dgm:pt modelId="{D3B50583-6088-4176-882F-98F9DE012230}">
      <dgm:prSet phldrT="[Text]"/>
      <dgm:spPr/>
      <dgm:t>
        <a:bodyPr/>
        <a:lstStyle/>
        <a:p>
          <a:r>
            <a:rPr lang="cs-CZ" dirty="0" smtClean="0"/>
            <a:t>pomocné sloveso v záporu</a:t>
          </a:r>
          <a:endParaRPr lang="cs-CZ" dirty="0"/>
        </a:p>
      </dgm:t>
    </dgm:pt>
    <dgm:pt modelId="{B85D0C9D-7C85-427E-A984-76A70A886354}" type="parTrans" cxnId="{AC353E24-04FE-4091-AF12-E8237F473E0C}">
      <dgm:prSet/>
      <dgm:spPr/>
      <dgm:t>
        <a:bodyPr/>
        <a:lstStyle/>
        <a:p>
          <a:endParaRPr lang="cs-CZ"/>
        </a:p>
      </dgm:t>
    </dgm:pt>
    <dgm:pt modelId="{9EF755DB-E800-4AB4-B3A7-359D234A0731}" type="sibTrans" cxnId="{AC353E24-04FE-4091-AF12-E8237F473E0C}">
      <dgm:prSet/>
      <dgm:spPr/>
      <dgm:t>
        <a:bodyPr/>
        <a:lstStyle/>
        <a:p>
          <a:endParaRPr lang="cs-CZ"/>
        </a:p>
      </dgm:t>
    </dgm:pt>
    <dgm:pt modelId="{3AC0E8E2-93B8-4D7D-A1D1-B37A46845FF3}">
      <dgm:prSet phldrT="[Text]"/>
      <dgm:spPr/>
      <dgm:t>
        <a:bodyPr/>
        <a:lstStyle/>
        <a:p>
          <a:r>
            <a:rPr lang="cs-CZ" dirty="0" err="1" smtClean="0"/>
            <a:t>sleep</a:t>
          </a:r>
          <a:endParaRPr lang="cs-CZ" dirty="0"/>
        </a:p>
      </dgm:t>
    </dgm:pt>
    <dgm:pt modelId="{1DBA130E-C1A8-406C-8141-6C694A60EA2E}" type="parTrans" cxnId="{A0CEC430-E612-4C0B-96B6-B6DAA694684F}">
      <dgm:prSet/>
      <dgm:spPr/>
      <dgm:t>
        <a:bodyPr/>
        <a:lstStyle/>
        <a:p>
          <a:endParaRPr lang="cs-CZ"/>
        </a:p>
      </dgm:t>
    </dgm:pt>
    <dgm:pt modelId="{E6BD4BC6-B5CD-495D-BF41-4C9FEC4310B2}" type="sibTrans" cxnId="{A0CEC430-E612-4C0B-96B6-B6DAA694684F}">
      <dgm:prSet/>
      <dgm:spPr/>
      <dgm:t>
        <a:bodyPr/>
        <a:lstStyle/>
        <a:p>
          <a:endParaRPr lang="cs-CZ"/>
        </a:p>
      </dgm:t>
    </dgm:pt>
    <dgm:pt modelId="{EB91A3A7-AD13-4011-9D78-0059FAE1329C}">
      <dgm:prSet phldrT="[Text]"/>
      <dgm:spPr/>
      <dgm:t>
        <a:bodyPr/>
        <a:lstStyle/>
        <a:p>
          <a:r>
            <a:rPr lang="cs-CZ" dirty="0" smtClean="0"/>
            <a:t>sloveso</a:t>
          </a:r>
          <a:endParaRPr lang="cs-CZ" dirty="0"/>
        </a:p>
      </dgm:t>
    </dgm:pt>
    <dgm:pt modelId="{2203408C-D5CB-40C7-965E-2FF4E1CF74FA}" type="parTrans" cxnId="{B82C8737-8CFA-4CB9-A19D-A729C2BDF42C}">
      <dgm:prSet/>
      <dgm:spPr/>
      <dgm:t>
        <a:bodyPr/>
        <a:lstStyle/>
        <a:p>
          <a:endParaRPr lang="cs-CZ"/>
        </a:p>
      </dgm:t>
    </dgm:pt>
    <dgm:pt modelId="{765FCAC1-75FD-4E0E-AD3D-275E26451F5E}" type="sibTrans" cxnId="{B82C8737-8CFA-4CB9-A19D-A729C2BDF42C}">
      <dgm:prSet/>
      <dgm:spPr/>
      <dgm:t>
        <a:bodyPr/>
        <a:lstStyle/>
        <a:p>
          <a:endParaRPr lang="cs-CZ"/>
        </a:p>
      </dgm:t>
    </dgm:pt>
    <dgm:pt modelId="{6170253B-31C6-453D-8F43-020728E2D666}" type="pres">
      <dgm:prSet presAssocID="{9B01070D-FCA1-46C5-BFA4-7C6F26754F50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1E00363-8967-4108-9B80-6328D3FF01BB}" type="pres">
      <dgm:prSet presAssocID="{E29A53DB-58AF-4792-B26E-85CCB65A872F}" presName="composite" presStyleCnt="0"/>
      <dgm:spPr/>
    </dgm:pt>
    <dgm:pt modelId="{7C453422-CE14-4AD7-8F80-B01A8351579A}" type="pres">
      <dgm:prSet presAssocID="{E29A53DB-58AF-4792-B26E-85CCB65A872F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88B162-9179-4679-84CD-10A44BEF3107}" type="pres">
      <dgm:prSet presAssocID="{E29A53DB-58AF-4792-B26E-85CCB65A872F}" presName="parSh" presStyleLbl="node1" presStyleIdx="0" presStyleCnt="3"/>
      <dgm:spPr/>
      <dgm:t>
        <a:bodyPr/>
        <a:lstStyle/>
        <a:p>
          <a:endParaRPr lang="cs-CZ"/>
        </a:p>
      </dgm:t>
    </dgm:pt>
    <dgm:pt modelId="{B4FA3BD0-DE19-4F64-A707-7E3A05E9F6D2}" type="pres">
      <dgm:prSet presAssocID="{E29A53DB-58AF-4792-B26E-85CCB65A872F}" presName="desTx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8DA17A-CE76-4DC6-A0FF-D4AEFA447B80}" type="pres">
      <dgm:prSet presAssocID="{23CF3C21-C47B-46FF-9BE3-92AED50F8AE6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CED2706-984B-4121-91F0-5FB59DD76C0C}" type="pres">
      <dgm:prSet presAssocID="{23CF3C21-C47B-46FF-9BE3-92AED50F8AE6}" presName="connTx" presStyleLbl="sibTrans2D1" presStyleIdx="0" presStyleCnt="2"/>
      <dgm:spPr/>
      <dgm:t>
        <a:bodyPr/>
        <a:lstStyle/>
        <a:p>
          <a:endParaRPr lang="cs-CZ"/>
        </a:p>
      </dgm:t>
    </dgm:pt>
    <dgm:pt modelId="{68239E78-F9BB-46E9-9188-3038D1370A93}" type="pres">
      <dgm:prSet presAssocID="{28C4A831-053A-4EEE-B40A-E5EB5F487137}" presName="composite" presStyleCnt="0"/>
      <dgm:spPr/>
    </dgm:pt>
    <dgm:pt modelId="{AC341C50-5500-4010-A6BE-1B3DB7C20E7B}" type="pres">
      <dgm:prSet presAssocID="{28C4A831-053A-4EEE-B40A-E5EB5F487137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238F00-DCB8-4F20-BACE-79867AECC01E}" type="pres">
      <dgm:prSet presAssocID="{28C4A831-053A-4EEE-B40A-E5EB5F487137}" presName="parSh" presStyleLbl="node1" presStyleIdx="1" presStyleCnt="3"/>
      <dgm:spPr/>
      <dgm:t>
        <a:bodyPr/>
        <a:lstStyle/>
        <a:p>
          <a:endParaRPr lang="cs-CZ"/>
        </a:p>
      </dgm:t>
    </dgm:pt>
    <dgm:pt modelId="{C1CBC456-4C21-44D4-9277-2E10AC1DF339}" type="pres">
      <dgm:prSet presAssocID="{28C4A831-053A-4EEE-B40A-E5EB5F487137}" presName="desTx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936100-DBF9-497D-9615-B473178F94CD}" type="pres">
      <dgm:prSet presAssocID="{FD8067F3-4D4A-4702-9BE1-9C01018C1F68}" presName="sibTrans" presStyleLbl="sibTrans2D1" presStyleIdx="1" presStyleCnt="2"/>
      <dgm:spPr/>
      <dgm:t>
        <a:bodyPr/>
        <a:lstStyle/>
        <a:p>
          <a:endParaRPr lang="cs-CZ"/>
        </a:p>
      </dgm:t>
    </dgm:pt>
    <dgm:pt modelId="{4EAF12BA-6AA8-4F2C-B30C-EB78BAFB103A}" type="pres">
      <dgm:prSet presAssocID="{FD8067F3-4D4A-4702-9BE1-9C01018C1F68}" presName="connTx" presStyleLbl="sibTrans2D1" presStyleIdx="1" presStyleCnt="2"/>
      <dgm:spPr/>
      <dgm:t>
        <a:bodyPr/>
        <a:lstStyle/>
        <a:p>
          <a:endParaRPr lang="cs-CZ"/>
        </a:p>
      </dgm:t>
    </dgm:pt>
    <dgm:pt modelId="{852D36FA-BA14-4AE6-B92F-C111F9B5BCF7}" type="pres">
      <dgm:prSet presAssocID="{3AC0E8E2-93B8-4D7D-A1D1-B37A46845FF3}" presName="composite" presStyleCnt="0"/>
      <dgm:spPr/>
    </dgm:pt>
    <dgm:pt modelId="{A0D976EB-95CD-472B-AAB9-E6DE20447BEC}" type="pres">
      <dgm:prSet presAssocID="{3AC0E8E2-93B8-4D7D-A1D1-B37A46845FF3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B13191-A840-46FE-89A1-0DBAE00FD68F}" type="pres">
      <dgm:prSet presAssocID="{3AC0E8E2-93B8-4D7D-A1D1-B37A46845FF3}" presName="parSh" presStyleLbl="node1" presStyleIdx="2" presStyleCnt="3"/>
      <dgm:spPr/>
      <dgm:t>
        <a:bodyPr/>
        <a:lstStyle/>
        <a:p>
          <a:endParaRPr lang="cs-CZ"/>
        </a:p>
      </dgm:t>
    </dgm:pt>
    <dgm:pt modelId="{807033DA-6823-455F-8EC4-58AF61F1DF54}" type="pres">
      <dgm:prSet presAssocID="{3AC0E8E2-93B8-4D7D-A1D1-B37A46845FF3}" presName="desTx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B23526-D891-46A3-81DC-FE1E85DAD175}" type="presOf" srcId="{E29A53DB-58AF-4792-B26E-85CCB65A872F}" destId="{F988B162-9179-4679-84CD-10A44BEF3107}" srcOrd="1" destOrd="0" presId="urn:microsoft.com/office/officeart/2005/8/layout/process3"/>
    <dgm:cxn modelId="{50FD19C8-5FEA-459D-BF68-16DF502CB06C}" type="presOf" srcId="{FD8067F3-4D4A-4702-9BE1-9C01018C1F68}" destId="{4EAF12BA-6AA8-4F2C-B30C-EB78BAFB103A}" srcOrd="1" destOrd="0" presId="urn:microsoft.com/office/officeart/2005/8/layout/process3"/>
    <dgm:cxn modelId="{21E4CBC3-C868-42C5-9ACA-18F2E1DA34B2}" type="presOf" srcId="{E29A53DB-58AF-4792-B26E-85CCB65A872F}" destId="{7C453422-CE14-4AD7-8F80-B01A8351579A}" srcOrd="0" destOrd="0" presId="urn:microsoft.com/office/officeart/2005/8/layout/process3"/>
    <dgm:cxn modelId="{246A90CB-D88A-4651-BEDF-FEB3890B1C43}" type="presOf" srcId="{28C4A831-053A-4EEE-B40A-E5EB5F487137}" destId="{AC341C50-5500-4010-A6BE-1B3DB7C20E7B}" srcOrd="0" destOrd="0" presId="urn:microsoft.com/office/officeart/2005/8/layout/process3"/>
    <dgm:cxn modelId="{232B536F-B72B-4F9D-BAD7-D0BB75160C3B}" type="presOf" srcId="{FD8067F3-4D4A-4702-9BE1-9C01018C1F68}" destId="{E7936100-DBF9-497D-9615-B473178F94CD}" srcOrd="0" destOrd="0" presId="urn:microsoft.com/office/officeart/2005/8/layout/process3"/>
    <dgm:cxn modelId="{5A3CB31E-8A4F-4EFF-A8B8-5642083FDB3B}" type="presOf" srcId="{28C4A831-053A-4EEE-B40A-E5EB5F487137}" destId="{62238F00-DCB8-4F20-BACE-79867AECC01E}" srcOrd="1" destOrd="0" presId="urn:microsoft.com/office/officeart/2005/8/layout/process3"/>
    <dgm:cxn modelId="{072CC978-14D1-4B0B-805F-205DB9C4C313}" type="presOf" srcId="{EB91A3A7-AD13-4011-9D78-0059FAE1329C}" destId="{807033DA-6823-455F-8EC4-58AF61F1DF54}" srcOrd="0" destOrd="0" presId="urn:microsoft.com/office/officeart/2005/8/layout/process3"/>
    <dgm:cxn modelId="{6D6D8F2D-E8FE-4B73-84F9-CF165B0301AF}" type="presOf" srcId="{9B01070D-FCA1-46C5-BFA4-7C6F26754F50}" destId="{6170253B-31C6-453D-8F43-020728E2D666}" srcOrd="0" destOrd="0" presId="urn:microsoft.com/office/officeart/2005/8/layout/process3"/>
    <dgm:cxn modelId="{FB3FD0A3-E754-4DE3-BCCA-96D9648CC344}" type="presOf" srcId="{D3B50583-6088-4176-882F-98F9DE012230}" destId="{C1CBC456-4C21-44D4-9277-2E10AC1DF339}" srcOrd="0" destOrd="0" presId="urn:microsoft.com/office/officeart/2005/8/layout/process3"/>
    <dgm:cxn modelId="{34931004-328D-42E2-A033-139E2633D912}" srcId="{E29A53DB-58AF-4792-B26E-85CCB65A872F}" destId="{C6B28496-A9DE-4E9E-A082-1523E8A273E8}" srcOrd="0" destOrd="0" parTransId="{B6AAFB23-1088-47F4-A97F-7ED8A46C1376}" sibTransId="{B146D75D-2674-4022-9D20-8268B2AEE5F5}"/>
    <dgm:cxn modelId="{A0CEC430-E612-4C0B-96B6-B6DAA694684F}" srcId="{9B01070D-FCA1-46C5-BFA4-7C6F26754F50}" destId="{3AC0E8E2-93B8-4D7D-A1D1-B37A46845FF3}" srcOrd="2" destOrd="0" parTransId="{1DBA130E-C1A8-406C-8141-6C694A60EA2E}" sibTransId="{E6BD4BC6-B5CD-495D-BF41-4C9FEC4310B2}"/>
    <dgm:cxn modelId="{6EC15CE1-823F-40B2-AD0F-8208D684CCE2}" type="presOf" srcId="{23CF3C21-C47B-46FF-9BE3-92AED50F8AE6}" destId="{BC8DA17A-CE76-4DC6-A0FF-D4AEFA447B80}" srcOrd="0" destOrd="0" presId="urn:microsoft.com/office/officeart/2005/8/layout/process3"/>
    <dgm:cxn modelId="{C05EF7D3-6CCB-45AB-B908-71C8BC1333C3}" type="presOf" srcId="{23CF3C21-C47B-46FF-9BE3-92AED50F8AE6}" destId="{2CED2706-984B-4121-91F0-5FB59DD76C0C}" srcOrd="1" destOrd="0" presId="urn:microsoft.com/office/officeart/2005/8/layout/process3"/>
    <dgm:cxn modelId="{BE13A9AB-E0A0-49FC-AC37-37B8C87507A6}" type="presOf" srcId="{C6B28496-A9DE-4E9E-A082-1523E8A273E8}" destId="{B4FA3BD0-DE19-4F64-A707-7E3A05E9F6D2}" srcOrd="0" destOrd="0" presId="urn:microsoft.com/office/officeart/2005/8/layout/process3"/>
    <dgm:cxn modelId="{F1B865AD-700B-47EC-9836-295281D76637}" type="presOf" srcId="{3AC0E8E2-93B8-4D7D-A1D1-B37A46845FF3}" destId="{35B13191-A840-46FE-89A1-0DBAE00FD68F}" srcOrd="1" destOrd="0" presId="urn:microsoft.com/office/officeart/2005/8/layout/process3"/>
    <dgm:cxn modelId="{42E6DDF9-39E8-409E-8DEF-B64CB17109A8}" srcId="{9B01070D-FCA1-46C5-BFA4-7C6F26754F50}" destId="{28C4A831-053A-4EEE-B40A-E5EB5F487137}" srcOrd="1" destOrd="0" parTransId="{A41ACBB0-BCB7-4F51-AC8F-F1C223C2D3BC}" sibTransId="{FD8067F3-4D4A-4702-9BE1-9C01018C1F68}"/>
    <dgm:cxn modelId="{8B353E3E-DC17-49A6-8DC7-6E20B89CC30E}" type="presOf" srcId="{3AC0E8E2-93B8-4D7D-A1D1-B37A46845FF3}" destId="{A0D976EB-95CD-472B-AAB9-E6DE20447BEC}" srcOrd="0" destOrd="0" presId="urn:microsoft.com/office/officeart/2005/8/layout/process3"/>
    <dgm:cxn modelId="{B82C8737-8CFA-4CB9-A19D-A729C2BDF42C}" srcId="{3AC0E8E2-93B8-4D7D-A1D1-B37A46845FF3}" destId="{EB91A3A7-AD13-4011-9D78-0059FAE1329C}" srcOrd="0" destOrd="0" parTransId="{2203408C-D5CB-40C7-965E-2FF4E1CF74FA}" sibTransId="{765FCAC1-75FD-4E0E-AD3D-275E26451F5E}"/>
    <dgm:cxn modelId="{2FDEE499-D9D7-4D19-BEC6-85BD263057E6}" srcId="{9B01070D-FCA1-46C5-BFA4-7C6F26754F50}" destId="{E29A53DB-58AF-4792-B26E-85CCB65A872F}" srcOrd="0" destOrd="0" parTransId="{F75A1453-0A65-4989-8C5F-CE3DF43855C3}" sibTransId="{23CF3C21-C47B-46FF-9BE3-92AED50F8AE6}"/>
    <dgm:cxn modelId="{AC353E24-04FE-4091-AF12-E8237F473E0C}" srcId="{28C4A831-053A-4EEE-B40A-E5EB5F487137}" destId="{D3B50583-6088-4176-882F-98F9DE012230}" srcOrd="0" destOrd="0" parTransId="{B85D0C9D-7C85-427E-A984-76A70A886354}" sibTransId="{9EF755DB-E800-4AB4-B3A7-359D234A0731}"/>
    <dgm:cxn modelId="{583A7170-7C81-40F6-BC98-10E20E03AE46}" type="presParOf" srcId="{6170253B-31C6-453D-8F43-020728E2D666}" destId="{C1E00363-8967-4108-9B80-6328D3FF01BB}" srcOrd="0" destOrd="0" presId="urn:microsoft.com/office/officeart/2005/8/layout/process3"/>
    <dgm:cxn modelId="{BAD3D402-7D4A-4A70-80BA-4D5478B464D3}" type="presParOf" srcId="{C1E00363-8967-4108-9B80-6328D3FF01BB}" destId="{7C453422-CE14-4AD7-8F80-B01A8351579A}" srcOrd="0" destOrd="0" presId="urn:microsoft.com/office/officeart/2005/8/layout/process3"/>
    <dgm:cxn modelId="{140691A3-2C65-43D4-98F4-AF9B2AB0D75B}" type="presParOf" srcId="{C1E00363-8967-4108-9B80-6328D3FF01BB}" destId="{F988B162-9179-4679-84CD-10A44BEF3107}" srcOrd="1" destOrd="0" presId="urn:microsoft.com/office/officeart/2005/8/layout/process3"/>
    <dgm:cxn modelId="{280AA1B0-E695-4E2F-B665-A5E10D971B48}" type="presParOf" srcId="{C1E00363-8967-4108-9B80-6328D3FF01BB}" destId="{B4FA3BD0-DE19-4F64-A707-7E3A05E9F6D2}" srcOrd="2" destOrd="0" presId="urn:microsoft.com/office/officeart/2005/8/layout/process3"/>
    <dgm:cxn modelId="{7BD7612D-A10F-4FC5-AE63-2814D92DE5C9}" type="presParOf" srcId="{6170253B-31C6-453D-8F43-020728E2D666}" destId="{BC8DA17A-CE76-4DC6-A0FF-D4AEFA447B80}" srcOrd="1" destOrd="0" presId="urn:microsoft.com/office/officeart/2005/8/layout/process3"/>
    <dgm:cxn modelId="{57D50D3E-669B-4458-ACB0-3765681FFDEF}" type="presParOf" srcId="{BC8DA17A-CE76-4DC6-A0FF-D4AEFA447B80}" destId="{2CED2706-984B-4121-91F0-5FB59DD76C0C}" srcOrd="0" destOrd="0" presId="urn:microsoft.com/office/officeart/2005/8/layout/process3"/>
    <dgm:cxn modelId="{9CC010DC-77C6-4C45-A97F-B2839CAC3C04}" type="presParOf" srcId="{6170253B-31C6-453D-8F43-020728E2D666}" destId="{68239E78-F9BB-46E9-9188-3038D1370A93}" srcOrd="2" destOrd="0" presId="urn:microsoft.com/office/officeart/2005/8/layout/process3"/>
    <dgm:cxn modelId="{50EED6AF-6ED8-4F7C-A09C-1D1338B177EC}" type="presParOf" srcId="{68239E78-F9BB-46E9-9188-3038D1370A93}" destId="{AC341C50-5500-4010-A6BE-1B3DB7C20E7B}" srcOrd="0" destOrd="0" presId="urn:microsoft.com/office/officeart/2005/8/layout/process3"/>
    <dgm:cxn modelId="{9FC253C4-4DFB-441C-9597-72C46387B5DC}" type="presParOf" srcId="{68239E78-F9BB-46E9-9188-3038D1370A93}" destId="{62238F00-DCB8-4F20-BACE-79867AECC01E}" srcOrd="1" destOrd="0" presId="urn:microsoft.com/office/officeart/2005/8/layout/process3"/>
    <dgm:cxn modelId="{77EA4FBD-2B6F-496B-AC2D-DA7C0F6B24A5}" type="presParOf" srcId="{68239E78-F9BB-46E9-9188-3038D1370A93}" destId="{C1CBC456-4C21-44D4-9277-2E10AC1DF339}" srcOrd="2" destOrd="0" presId="urn:microsoft.com/office/officeart/2005/8/layout/process3"/>
    <dgm:cxn modelId="{AA278DCC-6ECB-4AF3-B4B9-4E5379C911B8}" type="presParOf" srcId="{6170253B-31C6-453D-8F43-020728E2D666}" destId="{E7936100-DBF9-497D-9615-B473178F94CD}" srcOrd="3" destOrd="0" presId="urn:microsoft.com/office/officeart/2005/8/layout/process3"/>
    <dgm:cxn modelId="{E12233D3-047A-4F31-A9AA-3D8D1E068AB3}" type="presParOf" srcId="{E7936100-DBF9-497D-9615-B473178F94CD}" destId="{4EAF12BA-6AA8-4F2C-B30C-EB78BAFB103A}" srcOrd="0" destOrd="0" presId="urn:microsoft.com/office/officeart/2005/8/layout/process3"/>
    <dgm:cxn modelId="{7DEFFC5B-0118-418F-8F12-534D8ACEC508}" type="presParOf" srcId="{6170253B-31C6-453D-8F43-020728E2D666}" destId="{852D36FA-BA14-4AE6-B92F-C111F9B5BCF7}" srcOrd="4" destOrd="0" presId="urn:microsoft.com/office/officeart/2005/8/layout/process3"/>
    <dgm:cxn modelId="{7DEEED95-B35E-465C-B9BC-53E393AB14C9}" type="presParOf" srcId="{852D36FA-BA14-4AE6-B92F-C111F9B5BCF7}" destId="{A0D976EB-95CD-472B-AAB9-E6DE20447BEC}" srcOrd="0" destOrd="0" presId="urn:microsoft.com/office/officeart/2005/8/layout/process3"/>
    <dgm:cxn modelId="{975E3CDB-28EA-4150-90DE-0DCE9525D842}" type="presParOf" srcId="{852D36FA-BA14-4AE6-B92F-C111F9B5BCF7}" destId="{35B13191-A840-46FE-89A1-0DBAE00FD68F}" srcOrd="1" destOrd="0" presId="urn:microsoft.com/office/officeart/2005/8/layout/process3"/>
    <dgm:cxn modelId="{1DF820AD-6CB2-4B4B-BBD0-BAD10BBE66C9}" type="presParOf" srcId="{852D36FA-BA14-4AE6-B92F-C111F9B5BCF7}" destId="{807033DA-6823-455F-8EC4-58AF61F1DF54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ADCEA0-3407-409F-83C1-6ACFC45AC0A0}">
      <dsp:nvSpPr>
        <dsp:cNvPr id="0" name=""/>
        <dsp:cNvSpPr/>
      </dsp:nvSpPr>
      <dsp:spPr>
        <a:xfrm>
          <a:off x="3315" y="190949"/>
          <a:ext cx="2898911" cy="115956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364" tIns="122682" rIns="61341" bIns="122682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John</a:t>
          </a:r>
          <a:endParaRPr lang="cs-CZ" sz="4600" kern="1200" dirty="0"/>
        </a:p>
      </dsp:txBody>
      <dsp:txXfrm>
        <a:off x="3315" y="190949"/>
        <a:ext cx="2609020" cy="1159564"/>
      </dsp:txXfrm>
    </dsp:sp>
    <dsp:sp modelId="{022F6619-E8B5-4535-9BE5-C58E07C1E6A7}">
      <dsp:nvSpPr>
        <dsp:cNvPr id="0" name=""/>
        <dsp:cNvSpPr/>
      </dsp:nvSpPr>
      <dsp:spPr>
        <a:xfrm>
          <a:off x="2322444" y="190949"/>
          <a:ext cx="2898911" cy="115956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023" tIns="122682" rIns="61341" bIns="122682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err="1" smtClean="0"/>
            <a:t>didn´t</a:t>
          </a:r>
          <a:endParaRPr lang="cs-CZ" sz="4600" kern="1200" dirty="0"/>
        </a:p>
      </dsp:txBody>
      <dsp:txXfrm>
        <a:off x="2902226" y="190949"/>
        <a:ext cx="1739347" cy="1159564"/>
      </dsp:txXfrm>
    </dsp:sp>
    <dsp:sp modelId="{00D2A2E3-622A-4973-BEED-47FCAC04A92A}">
      <dsp:nvSpPr>
        <dsp:cNvPr id="0" name=""/>
        <dsp:cNvSpPr/>
      </dsp:nvSpPr>
      <dsp:spPr>
        <a:xfrm>
          <a:off x="4641573" y="190949"/>
          <a:ext cx="2898911" cy="115956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023" tIns="122682" rIns="61341" bIns="122682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err="1" smtClean="0"/>
            <a:t>sleep</a:t>
          </a:r>
          <a:r>
            <a:rPr lang="cs-CZ" sz="4600" kern="1200" dirty="0" smtClean="0"/>
            <a:t>   </a:t>
          </a:r>
        </a:p>
      </dsp:txBody>
      <dsp:txXfrm>
        <a:off x="5221355" y="190949"/>
        <a:ext cx="1739347" cy="11595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88B162-9179-4679-84CD-10A44BEF3107}">
      <dsp:nvSpPr>
        <dsp:cNvPr id="0" name=""/>
        <dsp:cNvSpPr/>
      </dsp:nvSpPr>
      <dsp:spPr>
        <a:xfrm>
          <a:off x="4064" y="554571"/>
          <a:ext cx="1848127" cy="993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John</a:t>
          </a:r>
          <a:endParaRPr lang="cs-CZ" sz="2300" kern="1200" dirty="0"/>
        </a:p>
      </dsp:txBody>
      <dsp:txXfrm>
        <a:off x="4064" y="554571"/>
        <a:ext cx="1848127" cy="662400"/>
      </dsp:txXfrm>
    </dsp:sp>
    <dsp:sp modelId="{B4FA3BD0-DE19-4F64-A707-7E3A05E9F6D2}">
      <dsp:nvSpPr>
        <dsp:cNvPr id="0" name=""/>
        <dsp:cNvSpPr/>
      </dsp:nvSpPr>
      <dsp:spPr>
        <a:xfrm>
          <a:off x="382596" y="1216972"/>
          <a:ext cx="1848127" cy="1324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podmět</a:t>
          </a:r>
          <a:endParaRPr lang="cs-CZ" sz="2300" kern="1200" dirty="0"/>
        </a:p>
      </dsp:txBody>
      <dsp:txXfrm>
        <a:off x="421398" y="1255774"/>
        <a:ext cx="1770523" cy="1247196"/>
      </dsp:txXfrm>
    </dsp:sp>
    <dsp:sp modelId="{BC8DA17A-CE76-4DC6-A0FF-D4AEFA447B80}">
      <dsp:nvSpPr>
        <dsp:cNvPr id="0" name=""/>
        <dsp:cNvSpPr/>
      </dsp:nvSpPr>
      <dsp:spPr>
        <a:xfrm>
          <a:off x="2132361" y="655706"/>
          <a:ext cx="593959" cy="4601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132361" y="747732"/>
        <a:ext cx="455920" cy="276078"/>
      </dsp:txXfrm>
    </dsp:sp>
    <dsp:sp modelId="{62238F00-DCB8-4F20-BACE-79867AECC01E}">
      <dsp:nvSpPr>
        <dsp:cNvPr id="0" name=""/>
        <dsp:cNvSpPr/>
      </dsp:nvSpPr>
      <dsp:spPr>
        <a:xfrm>
          <a:off x="2972870" y="554571"/>
          <a:ext cx="1848127" cy="993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didn´t</a:t>
          </a:r>
          <a:endParaRPr lang="cs-CZ" sz="2300" kern="1200" dirty="0"/>
        </a:p>
      </dsp:txBody>
      <dsp:txXfrm>
        <a:off x="2972870" y="554571"/>
        <a:ext cx="1848127" cy="662400"/>
      </dsp:txXfrm>
    </dsp:sp>
    <dsp:sp modelId="{C1CBC456-4C21-44D4-9277-2E10AC1DF339}">
      <dsp:nvSpPr>
        <dsp:cNvPr id="0" name=""/>
        <dsp:cNvSpPr/>
      </dsp:nvSpPr>
      <dsp:spPr>
        <a:xfrm>
          <a:off x="3351402" y="1216972"/>
          <a:ext cx="1848127" cy="1324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pomocné sloveso v záporu</a:t>
          </a:r>
          <a:endParaRPr lang="cs-CZ" sz="2300" kern="1200" dirty="0"/>
        </a:p>
      </dsp:txBody>
      <dsp:txXfrm>
        <a:off x="3390204" y="1255774"/>
        <a:ext cx="1770523" cy="1247196"/>
      </dsp:txXfrm>
    </dsp:sp>
    <dsp:sp modelId="{E7936100-DBF9-497D-9615-B473178F94CD}">
      <dsp:nvSpPr>
        <dsp:cNvPr id="0" name=""/>
        <dsp:cNvSpPr/>
      </dsp:nvSpPr>
      <dsp:spPr>
        <a:xfrm>
          <a:off x="5101167" y="655706"/>
          <a:ext cx="593959" cy="4601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101167" y="747732"/>
        <a:ext cx="455920" cy="276078"/>
      </dsp:txXfrm>
    </dsp:sp>
    <dsp:sp modelId="{35B13191-A840-46FE-89A1-0DBAE00FD68F}">
      <dsp:nvSpPr>
        <dsp:cNvPr id="0" name=""/>
        <dsp:cNvSpPr/>
      </dsp:nvSpPr>
      <dsp:spPr>
        <a:xfrm>
          <a:off x="5941675" y="554571"/>
          <a:ext cx="1848127" cy="993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sleep</a:t>
          </a:r>
          <a:endParaRPr lang="cs-CZ" sz="2300" kern="1200" dirty="0"/>
        </a:p>
      </dsp:txBody>
      <dsp:txXfrm>
        <a:off x="5941675" y="554571"/>
        <a:ext cx="1848127" cy="662400"/>
      </dsp:txXfrm>
    </dsp:sp>
    <dsp:sp modelId="{807033DA-6823-455F-8EC4-58AF61F1DF54}">
      <dsp:nvSpPr>
        <dsp:cNvPr id="0" name=""/>
        <dsp:cNvSpPr/>
      </dsp:nvSpPr>
      <dsp:spPr>
        <a:xfrm>
          <a:off x="6320207" y="1216972"/>
          <a:ext cx="1848127" cy="13248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63576" rIns="163576" bIns="163576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sloveso</a:t>
          </a:r>
          <a:endParaRPr lang="cs-CZ" sz="2300" kern="1200" dirty="0"/>
        </a:p>
      </dsp:txBody>
      <dsp:txXfrm>
        <a:off x="6359009" y="1255774"/>
        <a:ext cx="1770523" cy="12471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 b="1">
                <a:solidFill>
                  <a:srgbClr val="F8F8F8"/>
                </a:solidFill>
              </a:defRPr>
            </a:lvl1pPr>
          </a:lstStyle>
          <a:p>
            <a:endParaRPr lang="cs-CZ"/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 b="1">
                <a:solidFill>
                  <a:srgbClr val="F8F8F8"/>
                </a:solidFill>
              </a:defRPr>
            </a:lvl1pPr>
          </a:lstStyle>
          <a:p>
            <a:endParaRPr lang="cs-CZ"/>
          </a:p>
        </p:txBody>
      </p:sp>
      <p:sp>
        <p:nvSpPr>
          <p:cNvPr id="3085" name="Rectangle 1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 b="1">
                <a:solidFill>
                  <a:srgbClr val="F8F8F8"/>
                </a:solidFill>
              </a:defRPr>
            </a:lvl1pPr>
          </a:lstStyle>
          <a:p>
            <a:fld id="{D691660B-5752-4626-B004-3DC818075D4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7449DF-F69F-4E04-9B15-949501FF73A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132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0094C2-425F-4EB4-A328-822876E3E8B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6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600200"/>
            <a:ext cx="3695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91100" y="1600200"/>
            <a:ext cx="3695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D3EB48-A4E0-4085-B099-4605142CD7A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005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C4EC04-94A0-4EAF-B0B5-6CE7567373C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94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68C5E4-3E2E-466C-8394-1E6E27A252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46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E8B027-260E-4AC1-B06C-3088D55B128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61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61FEBB-746C-403C-9EDA-EBE5FB6F91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533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17620B-F7CA-4A2F-8C39-C1B16F237FF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375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AAEED-6559-4A2E-A6A1-AEB335DC4DC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55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00850" y="274638"/>
            <a:ext cx="188595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38"/>
            <a:ext cx="550545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8E1B4C-2B46-4490-850E-F33DAECF64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878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274638"/>
            <a:ext cx="7543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600200"/>
            <a:ext cx="7543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  <a:latin typeface="+mj-lt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chemeClr val="tx2"/>
                </a:solidFill>
                <a:latin typeface="+mj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  <a:latin typeface="+mj-lt"/>
              </a:defRPr>
            </a:lvl1pPr>
          </a:lstStyle>
          <a:p>
            <a:fld id="{A18E30F5-62E6-472A-B175-56B3C9AD72B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412776"/>
            <a:ext cx="7772400" cy="1470025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Simple</a:t>
            </a:r>
            <a:r>
              <a:rPr lang="cs-CZ" dirty="0"/>
              <a:t> </a:t>
            </a:r>
            <a:r>
              <a:rPr lang="cs-CZ" dirty="0" smtClean="0"/>
              <a:t>Tense – </a:t>
            </a:r>
            <a:r>
              <a:rPr lang="cs-CZ" dirty="0" err="1" smtClean="0"/>
              <a:t>the</a:t>
            </a:r>
            <a:r>
              <a:rPr lang="cs-CZ" dirty="0" smtClean="0"/>
              <a:t> negative</a:t>
            </a:r>
            <a:endParaRPr lang="tr-TR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5656" y="3429000"/>
            <a:ext cx="6400800" cy="1752600"/>
          </a:xfrm>
        </p:spPr>
        <p:txBody>
          <a:bodyPr/>
          <a:lstStyle/>
          <a:p>
            <a:r>
              <a:rPr lang="cs-CZ" sz="4000" dirty="0" smtClean="0">
                <a:latin typeface="+mj-lt"/>
              </a:rPr>
              <a:t>Minulý čas prostý - zápor</a:t>
            </a:r>
            <a:endParaRPr lang="tr-TR" sz="4000" dirty="0">
              <a:latin typeface="+mj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3000" y="0"/>
            <a:ext cx="8001000" cy="1417638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Simple</a:t>
            </a:r>
            <a:r>
              <a:rPr lang="cs-CZ" dirty="0" smtClean="0"/>
              <a:t> Tense – </a:t>
            </a:r>
            <a:r>
              <a:rPr lang="cs-CZ" dirty="0" err="1" smtClean="0"/>
              <a:t>the</a:t>
            </a:r>
            <a:r>
              <a:rPr lang="cs-CZ" dirty="0" smtClean="0"/>
              <a:t> negative sentence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778682"/>
              </p:ext>
            </p:extLst>
          </p:nvPr>
        </p:nvGraphicFramePr>
        <p:xfrm>
          <a:off x="1143000" y="1600200"/>
          <a:ext cx="7543800" cy="154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483768" y="2967335"/>
            <a:ext cx="4320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John nespal</a:t>
            </a:r>
            <a:endParaRPr lang="cs-CZ" sz="54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105856374"/>
              </p:ext>
            </p:extLst>
          </p:nvPr>
        </p:nvGraphicFramePr>
        <p:xfrm>
          <a:off x="971600" y="4005064"/>
          <a:ext cx="817240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2482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F988B162-9179-4679-84CD-10A44BEF31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F988B162-9179-4679-84CD-10A44BEF31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graphicEl>
                                              <a:dgm id="{F988B162-9179-4679-84CD-10A44BEF31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>
                                            <p:graphicEl>
                                              <a:dgm id="{F988B162-9179-4679-84CD-10A44BEF31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B4FA3BD0-DE19-4F64-A707-7E3A05E9F6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B4FA3BD0-DE19-4F64-A707-7E3A05E9F6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B4FA3BD0-DE19-4F64-A707-7E3A05E9F6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graphicEl>
                                              <a:dgm id="{B4FA3BD0-DE19-4F64-A707-7E3A05E9F6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7">
                                            <p:graphicEl>
                                              <a:dgm id="{BC8DA17A-CE76-4DC6-A0FF-D4AEFA447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7">
                                            <p:graphicEl>
                                              <a:dgm id="{BC8DA17A-CE76-4DC6-A0FF-D4AEFA447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BC8DA17A-CE76-4DC6-A0FF-D4AEFA447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BC8DA17A-CE76-4DC6-A0FF-D4AEFA447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7">
                                            <p:graphicEl>
                                              <a:dgm id="{62238F00-DCB8-4F20-BACE-79867AECC0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graphicEl>
                                              <a:dgm id="{62238F00-DCB8-4F20-BACE-79867AECC0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7">
                                            <p:graphicEl>
                                              <a:dgm id="{62238F00-DCB8-4F20-BACE-79867AECC0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62238F00-DCB8-4F20-BACE-79867AECC0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3" dur="500" fill="hold"/>
                                        <p:tgtEl>
                                          <p:spTgt spid="7">
                                            <p:graphicEl>
                                              <a:dgm id="{C1CBC456-4C21-44D4-9277-2E10AC1DF3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graphicEl>
                                              <a:dgm id="{C1CBC456-4C21-44D4-9277-2E10AC1DF3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7">
                                            <p:graphicEl>
                                              <a:dgm id="{C1CBC456-4C21-44D4-9277-2E10AC1DF3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7">
                                            <p:graphicEl>
                                              <a:dgm id="{C1CBC456-4C21-44D4-9277-2E10AC1DF3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7">
                                            <p:graphicEl>
                                              <a:dgm id="{E7936100-DBF9-497D-9615-B473178F9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7">
                                            <p:graphicEl>
                                              <a:dgm id="{E7936100-DBF9-497D-9615-B473178F9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7">
                                            <p:graphicEl>
                                              <a:dgm id="{E7936100-DBF9-497D-9615-B473178F9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">
                                            <p:graphicEl>
                                              <a:dgm id="{E7936100-DBF9-497D-9615-B473178F9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3" dur="500" fill="hold"/>
                                        <p:tgtEl>
                                          <p:spTgt spid="7">
                                            <p:graphicEl>
                                              <a:dgm id="{35B13191-A840-46FE-89A1-0DBAE00FD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7">
                                            <p:graphicEl>
                                              <a:dgm id="{35B13191-A840-46FE-89A1-0DBAE00FD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5" dur="500" fill="hold"/>
                                        <p:tgtEl>
                                          <p:spTgt spid="7">
                                            <p:graphicEl>
                                              <a:dgm id="{35B13191-A840-46FE-89A1-0DBAE00FD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7">
                                            <p:graphicEl>
                                              <a:dgm id="{35B13191-A840-46FE-89A1-0DBAE00FD6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8" dur="500" fill="hold"/>
                                        <p:tgtEl>
                                          <p:spTgt spid="7">
                                            <p:graphicEl>
                                              <a:dgm id="{807033DA-6823-455F-8EC4-58AF61F1DF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7">
                                            <p:graphicEl>
                                              <a:dgm id="{807033DA-6823-455F-8EC4-58AF61F1DF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7">
                                            <p:graphicEl>
                                              <a:dgm id="{807033DA-6823-455F-8EC4-58AF61F1DF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7">
                                            <p:graphicEl>
                                              <a:dgm id="{807033DA-6823-455F-8EC4-58AF61F1DF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Graphic spid="7" grpId="0">
        <p:bldSub>
          <a:bldDgm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Simple</a:t>
            </a:r>
            <a:r>
              <a:rPr lang="cs-CZ" dirty="0" smtClean="0"/>
              <a:t> Tense –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 </a:t>
            </a:r>
            <a:r>
              <a:rPr lang="cs-CZ" dirty="0" err="1" smtClean="0"/>
              <a:t>doesn´t</a:t>
            </a:r>
            <a:r>
              <a:rPr lang="cs-CZ" dirty="0" smtClean="0"/>
              <a:t> call </a:t>
            </a:r>
            <a:r>
              <a:rPr lang="cs-CZ" dirty="0" err="1" smtClean="0"/>
              <a:t>names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His </a:t>
            </a:r>
            <a:r>
              <a:rPr lang="cs-CZ" dirty="0" err="1" smtClean="0"/>
              <a:t>daughter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 a </a:t>
            </a:r>
            <a:r>
              <a:rPr lang="cs-CZ" dirty="0" err="1" smtClean="0"/>
              <a:t>meal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gardener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a </a:t>
            </a:r>
            <a:r>
              <a:rPr lang="cs-CZ" dirty="0" err="1" smtClean="0"/>
              <a:t>flower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chess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a </a:t>
            </a:r>
            <a:r>
              <a:rPr lang="cs-CZ" dirty="0" err="1" smtClean="0"/>
              <a:t>mouse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preferred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r>
              <a:rPr lang="cs-CZ" dirty="0" smtClean="0"/>
              <a:t> to </a:t>
            </a:r>
            <a:r>
              <a:rPr lang="cs-CZ" dirty="0" err="1" smtClean="0"/>
              <a:t>coffee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go to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slept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sofa.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73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Simple</a:t>
            </a:r>
            <a:r>
              <a:rPr lang="cs-CZ" dirty="0" smtClean="0"/>
              <a:t> Tense –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negative: </a:t>
            </a:r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His </a:t>
            </a:r>
            <a:r>
              <a:rPr lang="cs-CZ" dirty="0" err="1" smtClean="0"/>
              <a:t>daughter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 a </a:t>
            </a:r>
            <a:r>
              <a:rPr lang="cs-CZ" dirty="0" err="1" smtClean="0"/>
              <a:t>meal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catch</a:t>
            </a:r>
            <a:r>
              <a:rPr lang="cs-CZ" dirty="0" smtClean="0"/>
              <a:t> a </a:t>
            </a:r>
            <a:r>
              <a:rPr lang="cs-CZ" dirty="0" err="1" smtClean="0"/>
              <a:t>mouse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Define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tenses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1043608" y="3356992"/>
            <a:ext cx="7543800" cy="2468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2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2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2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9pPr>
          </a:lstStyle>
          <a:p>
            <a:r>
              <a:rPr lang="cs-CZ" sz="2000" dirty="0" smtClean="0"/>
              <a:t>He </a:t>
            </a:r>
            <a:r>
              <a:rPr lang="cs-CZ" sz="2000" dirty="0" err="1" smtClean="0"/>
              <a:t>doesn´t</a:t>
            </a:r>
            <a:r>
              <a:rPr lang="cs-CZ" sz="2000" dirty="0" smtClean="0"/>
              <a:t> call </a:t>
            </a:r>
            <a:r>
              <a:rPr lang="cs-CZ" sz="2000" dirty="0" err="1" smtClean="0"/>
              <a:t>names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His </a:t>
            </a:r>
            <a:r>
              <a:rPr lang="cs-CZ" sz="2000" dirty="0" err="1" smtClean="0"/>
              <a:t>daughter</a:t>
            </a:r>
            <a:r>
              <a:rPr lang="cs-CZ" sz="2000" dirty="0" smtClean="0"/>
              <a:t> </a:t>
            </a:r>
            <a:r>
              <a:rPr lang="cs-CZ" sz="2000" dirty="0" err="1" smtClean="0"/>
              <a:t>didn´t</a:t>
            </a:r>
            <a:r>
              <a:rPr lang="cs-CZ" sz="2000" dirty="0" smtClean="0"/>
              <a:t> </a:t>
            </a:r>
            <a:r>
              <a:rPr lang="cs-CZ" sz="2000" dirty="0" err="1" smtClean="0"/>
              <a:t>cook</a:t>
            </a:r>
            <a:r>
              <a:rPr lang="cs-CZ" sz="2000" dirty="0" smtClean="0"/>
              <a:t> a </a:t>
            </a:r>
            <a:r>
              <a:rPr lang="cs-CZ" sz="2000" dirty="0" err="1" smtClean="0"/>
              <a:t>meal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A </a:t>
            </a:r>
            <a:r>
              <a:rPr lang="cs-CZ" sz="2000" dirty="0" err="1" smtClean="0"/>
              <a:t>gardener</a:t>
            </a:r>
            <a:r>
              <a:rPr lang="cs-CZ" sz="2000" dirty="0" smtClean="0"/>
              <a:t>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water</a:t>
            </a:r>
            <a:r>
              <a:rPr lang="cs-CZ" sz="2000" dirty="0" smtClean="0"/>
              <a:t> a </a:t>
            </a:r>
            <a:r>
              <a:rPr lang="cs-CZ" sz="2000" dirty="0" err="1" smtClean="0"/>
              <a:t>flower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are </a:t>
            </a:r>
            <a:r>
              <a:rPr lang="cs-CZ" sz="2000" dirty="0" err="1" smtClean="0"/>
              <a:t>playing</a:t>
            </a:r>
            <a:r>
              <a:rPr lang="cs-CZ" sz="2000" dirty="0" smtClean="0"/>
              <a:t> </a:t>
            </a:r>
            <a:r>
              <a:rPr lang="cs-CZ" sz="2000" dirty="0" err="1" smtClean="0"/>
              <a:t>chess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didn´t</a:t>
            </a:r>
            <a:r>
              <a:rPr lang="cs-CZ" sz="2000" dirty="0" smtClean="0"/>
              <a:t> </a:t>
            </a:r>
            <a:r>
              <a:rPr lang="cs-CZ" sz="2000" dirty="0" err="1" smtClean="0"/>
              <a:t>catch</a:t>
            </a:r>
            <a:r>
              <a:rPr lang="cs-CZ" sz="2000" dirty="0" smtClean="0"/>
              <a:t> a </a:t>
            </a:r>
            <a:r>
              <a:rPr lang="cs-CZ" sz="2000" dirty="0" err="1" smtClean="0"/>
              <a:t>mouse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He has </a:t>
            </a:r>
            <a:r>
              <a:rPr lang="cs-CZ" sz="2000" dirty="0" err="1" smtClean="0"/>
              <a:t>preferred</a:t>
            </a:r>
            <a:r>
              <a:rPr lang="cs-CZ" sz="2000" dirty="0" smtClean="0"/>
              <a:t> </a:t>
            </a:r>
            <a:r>
              <a:rPr lang="cs-CZ" sz="2000" dirty="0" err="1" smtClean="0"/>
              <a:t>tea</a:t>
            </a:r>
            <a:r>
              <a:rPr lang="cs-CZ" sz="2000" dirty="0" smtClean="0"/>
              <a:t> to </a:t>
            </a:r>
            <a:r>
              <a:rPr lang="cs-CZ" sz="2000" dirty="0" err="1" smtClean="0"/>
              <a:t>coffee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They</a:t>
            </a:r>
            <a:r>
              <a:rPr lang="cs-CZ" sz="2000" dirty="0" smtClean="0"/>
              <a:t> are </a:t>
            </a:r>
            <a:r>
              <a:rPr lang="cs-CZ" sz="2000" dirty="0" err="1" smtClean="0"/>
              <a:t>going</a:t>
            </a:r>
            <a:r>
              <a:rPr lang="cs-CZ" sz="2000" dirty="0" smtClean="0"/>
              <a:t> to go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park.</a:t>
            </a:r>
          </a:p>
          <a:p>
            <a:r>
              <a:rPr lang="cs-CZ" sz="2000" dirty="0" smtClean="0"/>
              <a:t>A </a:t>
            </a:r>
            <a:r>
              <a:rPr lang="cs-CZ" sz="2000" dirty="0" err="1" smtClean="0"/>
              <a:t>cat</a:t>
            </a:r>
            <a:r>
              <a:rPr lang="cs-CZ" sz="2000" dirty="0" smtClean="0"/>
              <a:t> </a:t>
            </a:r>
            <a:r>
              <a:rPr lang="cs-CZ" sz="2000" dirty="0" err="1" smtClean="0"/>
              <a:t>slept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sofa.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72672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Simple</a:t>
            </a:r>
            <a:r>
              <a:rPr lang="cs-CZ" dirty="0" smtClean="0"/>
              <a:t> Tense – </a:t>
            </a:r>
            <a:r>
              <a:rPr lang="cs-CZ" dirty="0" err="1" smtClean="0"/>
              <a:t>convert</a:t>
            </a:r>
            <a:r>
              <a:rPr lang="cs-CZ" dirty="0" smtClean="0"/>
              <a:t> these </a:t>
            </a:r>
            <a:r>
              <a:rPr lang="cs-CZ" dirty="0" err="1" smtClean="0"/>
              <a:t>sentences</a:t>
            </a:r>
            <a:r>
              <a:rPr lang="cs-CZ" dirty="0" smtClean="0"/>
              <a:t> to 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628800"/>
            <a:ext cx="7543800" cy="4525963"/>
          </a:xfrm>
        </p:spPr>
        <p:txBody>
          <a:bodyPr/>
          <a:lstStyle/>
          <a:p>
            <a:r>
              <a:rPr lang="cs-CZ" dirty="0" smtClean="0"/>
              <a:t>He </a:t>
            </a:r>
            <a:r>
              <a:rPr lang="cs-CZ" dirty="0" err="1" smtClean="0"/>
              <a:t>doesn´t</a:t>
            </a:r>
            <a:r>
              <a:rPr lang="cs-CZ" dirty="0" smtClean="0"/>
              <a:t> call </a:t>
            </a:r>
            <a:r>
              <a:rPr lang="cs-CZ" dirty="0" err="1" smtClean="0"/>
              <a:t>names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gardener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a </a:t>
            </a:r>
            <a:r>
              <a:rPr lang="cs-CZ" dirty="0" err="1" smtClean="0"/>
              <a:t>flower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chess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preferred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r>
              <a:rPr lang="cs-CZ" dirty="0" smtClean="0"/>
              <a:t> to </a:t>
            </a:r>
            <a:r>
              <a:rPr lang="cs-CZ" dirty="0" err="1" smtClean="0"/>
              <a:t>coffee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go to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err="1" smtClean="0"/>
              <a:t>slept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sofa.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154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8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2" dur="indefinit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Simple</a:t>
            </a:r>
            <a:r>
              <a:rPr lang="cs-CZ" dirty="0" smtClean="0"/>
              <a:t> Tense – </a:t>
            </a:r>
            <a:r>
              <a:rPr lang="cs-CZ" dirty="0" err="1" smtClean="0"/>
              <a:t>convert</a:t>
            </a:r>
            <a:r>
              <a:rPr lang="cs-CZ" dirty="0" smtClean="0"/>
              <a:t> these </a:t>
            </a:r>
            <a:r>
              <a:rPr lang="cs-CZ" dirty="0" err="1" smtClean="0"/>
              <a:t>sentences</a:t>
            </a:r>
            <a:r>
              <a:rPr lang="cs-CZ" dirty="0" smtClean="0"/>
              <a:t> to negative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1259632" y="1628800"/>
            <a:ext cx="770485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2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2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2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2"/>
                </a:solidFill>
                <a:latin typeface="+mn-lt"/>
              </a:defRPr>
            </a:lvl9pPr>
          </a:lstStyle>
          <a:p>
            <a:r>
              <a:rPr lang="cs-CZ" sz="2000" dirty="0" smtClean="0"/>
              <a:t>He </a:t>
            </a:r>
            <a:r>
              <a:rPr lang="cs-CZ" sz="2000" dirty="0" err="1" smtClean="0"/>
              <a:t>doesn´t</a:t>
            </a:r>
            <a:r>
              <a:rPr lang="cs-CZ" sz="2000" dirty="0" smtClean="0"/>
              <a:t> call </a:t>
            </a:r>
            <a:r>
              <a:rPr lang="cs-CZ" sz="2000" dirty="0" err="1" smtClean="0"/>
              <a:t>names</a:t>
            </a:r>
            <a:r>
              <a:rPr lang="cs-CZ" sz="2000" dirty="0" smtClean="0"/>
              <a:t>.</a:t>
            </a:r>
          </a:p>
          <a:p>
            <a:r>
              <a:rPr lang="cs-CZ" sz="2000" u="sng" dirty="0" smtClean="0"/>
              <a:t>He </a:t>
            </a:r>
            <a:r>
              <a:rPr lang="cs-CZ" sz="2000" u="sng" dirty="0" err="1" smtClean="0"/>
              <a:t>didn´t</a:t>
            </a:r>
            <a:r>
              <a:rPr lang="cs-CZ" sz="2000" u="sng" dirty="0" smtClean="0"/>
              <a:t> call </a:t>
            </a:r>
            <a:r>
              <a:rPr lang="cs-CZ" sz="2000" u="sng" dirty="0" err="1" smtClean="0"/>
              <a:t>names</a:t>
            </a:r>
            <a:r>
              <a:rPr lang="cs-CZ" sz="2000" u="sng" dirty="0" smtClean="0"/>
              <a:t>.  </a:t>
            </a:r>
            <a:r>
              <a:rPr lang="cs-CZ" sz="2000" dirty="0" smtClean="0"/>
              <a:t>– </a:t>
            </a:r>
            <a:r>
              <a:rPr lang="cs-CZ" sz="2000" dirty="0" smtClean="0"/>
              <a:t>On </a:t>
            </a:r>
            <a:r>
              <a:rPr lang="cs-CZ" sz="2000" dirty="0" smtClean="0"/>
              <a:t>nenadával.</a:t>
            </a:r>
          </a:p>
          <a:p>
            <a:r>
              <a:rPr lang="cs-CZ" sz="2000" dirty="0" smtClean="0"/>
              <a:t>A </a:t>
            </a:r>
            <a:r>
              <a:rPr lang="cs-CZ" sz="2000" dirty="0" err="1" smtClean="0"/>
              <a:t>gardener</a:t>
            </a:r>
            <a:r>
              <a:rPr lang="cs-CZ" sz="2000" dirty="0" smtClean="0"/>
              <a:t>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water</a:t>
            </a:r>
            <a:r>
              <a:rPr lang="cs-CZ" sz="2000" dirty="0" smtClean="0"/>
              <a:t> a </a:t>
            </a:r>
            <a:r>
              <a:rPr lang="cs-CZ" sz="2000" dirty="0" err="1" smtClean="0"/>
              <a:t>flower</a:t>
            </a:r>
            <a:r>
              <a:rPr lang="cs-CZ" sz="2000" dirty="0" smtClean="0"/>
              <a:t>.</a:t>
            </a:r>
          </a:p>
          <a:p>
            <a:r>
              <a:rPr lang="cs-CZ" sz="2000" u="sng" dirty="0" smtClean="0"/>
              <a:t>A </a:t>
            </a:r>
            <a:r>
              <a:rPr lang="cs-CZ" sz="2000" u="sng" dirty="0" err="1" smtClean="0"/>
              <a:t>gardener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didn´t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water</a:t>
            </a:r>
            <a:r>
              <a:rPr lang="cs-CZ" sz="2000" u="sng" dirty="0" smtClean="0"/>
              <a:t> a </a:t>
            </a:r>
            <a:r>
              <a:rPr lang="cs-CZ" sz="2000" u="sng" dirty="0" err="1" smtClean="0"/>
              <a:t>flower</a:t>
            </a:r>
            <a:r>
              <a:rPr lang="cs-CZ" sz="2000" u="sng" dirty="0" smtClean="0"/>
              <a:t>. </a:t>
            </a:r>
            <a:r>
              <a:rPr lang="cs-CZ" sz="2000" dirty="0" smtClean="0"/>
              <a:t>– </a:t>
            </a:r>
            <a:r>
              <a:rPr lang="cs-CZ" sz="2000" dirty="0" smtClean="0"/>
              <a:t>Zahradník </a:t>
            </a:r>
            <a:r>
              <a:rPr lang="cs-CZ" sz="2000" dirty="0" smtClean="0"/>
              <a:t>nezaléval květinu.</a:t>
            </a:r>
          </a:p>
          <a:p>
            <a:r>
              <a:rPr lang="cs-CZ" sz="2000" dirty="0" err="1" smtClean="0"/>
              <a:t>You</a:t>
            </a:r>
            <a:r>
              <a:rPr lang="cs-CZ" sz="2000" dirty="0" smtClean="0"/>
              <a:t> are </a:t>
            </a:r>
            <a:r>
              <a:rPr lang="cs-CZ" sz="2000" dirty="0" err="1" smtClean="0"/>
              <a:t>playing</a:t>
            </a:r>
            <a:r>
              <a:rPr lang="cs-CZ" sz="2000" dirty="0" smtClean="0"/>
              <a:t> </a:t>
            </a:r>
            <a:r>
              <a:rPr lang="cs-CZ" sz="2000" dirty="0" err="1" smtClean="0"/>
              <a:t>chess</a:t>
            </a:r>
            <a:r>
              <a:rPr lang="cs-CZ" sz="2000" dirty="0" smtClean="0"/>
              <a:t>.</a:t>
            </a:r>
          </a:p>
          <a:p>
            <a:r>
              <a:rPr lang="cs-CZ" sz="2000" u="sng" dirty="0" err="1" smtClean="0"/>
              <a:t>You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didn´t</a:t>
            </a:r>
            <a:r>
              <a:rPr lang="cs-CZ" sz="2000" u="sng" dirty="0" smtClean="0"/>
              <a:t> play </a:t>
            </a:r>
            <a:r>
              <a:rPr lang="cs-CZ" sz="2000" u="sng" dirty="0" err="1" smtClean="0"/>
              <a:t>chess</a:t>
            </a:r>
            <a:r>
              <a:rPr lang="cs-CZ" sz="2000" u="sng" dirty="0" smtClean="0"/>
              <a:t>. </a:t>
            </a:r>
            <a:r>
              <a:rPr lang="cs-CZ" sz="2000" dirty="0" smtClean="0"/>
              <a:t>– </a:t>
            </a:r>
            <a:r>
              <a:rPr lang="cs-CZ" sz="2000" dirty="0" smtClean="0"/>
              <a:t>On </a:t>
            </a:r>
            <a:r>
              <a:rPr lang="cs-CZ" sz="2000" dirty="0" smtClean="0"/>
              <a:t>nehrál šachy.</a:t>
            </a:r>
          </a:p>
          <a:p>
            <a:r>
              <a:rPr lang="cs-CZ" sz="2000" dirty="0" smtClean="0"/>
              <a:t>He has </a:t>
            </a:r>
            <a:r>
              <a:rPr lang="cs-CZ" sz="2000" dirty="0" err="1" smtClean="0"/>
              <a:t>preferred</a:t>
            </a:r>
            <a:r>
              <a:rPr lang="cs-CZ" sz="2000" dirty="0" smtClean="0"/>
              <a:t> </a:t>
            </a:r>
            <a:r>
              <a:rPr lang="cs-CZ" sz="2000" dirty="0" err="1" smtClean="0"/>
              <a:t>tea</a:t>
            </a:r>
            <a:r>
              <a:rPr lang="cs-CZ" sz="2000" dirty="0" smtClean="0"/>
              <a:t> to </a:t>
            </a:r>
            <a:r>
              <a:rPr lang="cs-CZ" sz="2000" dirty="0" err="1" smtClean="0"/>
              <a:t>coffee</a:t>
            </a:r>
            <a:r>
              <a:rPr lang="cs-CZ" sz="2000" dirty="0" smtClean="0"/>
              <a:t>.</a:t>
            </a:r>
          </a:p>
          <a:p>
            <a:r>
              <a:rPr lang="cs-CZ" sz="2000" u="sng" dirty="0" smtClean="0"/>
              <a:t>He </a:t>
            </a:r>
            <a:r>
              <a:rPr lang="cs-CZ" sz="2000" u="sng" dirty="0" err="1" smtClean="0"/>
              <a:t>didn´t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prefer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tea</a:t>
            </a:r>
            <a:r>
              <a:rPr lang="cs-CZ" sz="2000" u="sng" dirty="0" smtClean="0"/>
              <a:t> to </a:t>
            </a:r>
            <a:r>
              <a:rPr lang="cs-CZ" sz="2000" u="sng" dirty="0" err="1" smtClean="0"/>
              <a:t>coffee</a:t>
            </a:r>
            <a:r>
              <a:rPr lang="cs-CZ" sz="2000" u="sng" dirty="0" smtClean="0"/>
              <a:t>. </a:t>
            </a:r>
            <a:r>
              <a:rPr lang="cs-CZ" sz="2000" dirty="0" smtClean="0"/>
              <a:t>– </a:t>
            </a:r>
            <a:r>
              <a:rPr lang="cs-CZ" sz="2000" dirty="0" smtClean="0"/>
              <a:t>Dával </a:t>
            </a:r>
            <a:r>
              <a:rPr lang="cs-CZ" sz="2000" dirty="0" smtClean="0"/>
              <a:t>přednost čaji před kávou.</a:t>
            </a:r>
          </a:p>
          <a:p>
            <a:r>
              <a:rPr lang="cs-CZ" sz="2000" dirty="0" err="1" smtClean="0"/>
              <a:t>They</a:t>
            </a:r>
            <a:r>
              <a:rPr lang="cs-CZ" sz="2000" dirty="0" smtClean="0"/>
              <a:t> are </a:t>
            </a:r>
            <a:r>
              <a:rPr lang="cs-CZ" sz="2000" dirty="0" err="1" smtClean="0"/>
              <a:t>going</a:t>
            </a:r>
            <a:r>
              <a:rPr lang="cs-CZ" sz="2000" dirty="0" smtClean="0"/>
              <a:t> to go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park.</a:t>
            </a:r>
          </a:p>
          <a:p>
            <a:r>
              <a:rPr lang="cs-CZ" sz="2000" u="sng" dirty="0" err="1" smtClean="0"/>
              <a:t>They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didn´t</a:t>
            </a:r>
            <a:r>
              <a:rPr lang="cs-CZ" sz="2000" u="sng" dirty="0" smtClean="0"/>
              <a:t> go to </a:t>
            </a:r>
            <a:r>
              <a:rPr lang="cs-CZ" sz="2000" u="sng" dirty="0" err="1" smtClean="0"/>
              <a:t>the</a:t>
            </a:r>
            <a:r>
              <a:rPr lang="cs-CZ" sz="2000" u="sng" dirty="0" smtClean="0"/>
              <a:t> </a:t>
            </a:r>
            <a:r>
              <a:rPr lang="cs-CZ" sz="2000" u="sng" dirty="0" smtClean="0"/>
              <a:t>park. </a:t>
            </a:r>
            <a:r>
              <a:rPr lang="cs-CZ" sz="2000" dirty="0" smtClean="0"/>
              <a:t>– </a:t>
            </a:r>
            <a:r>
              <a:rPr lang="cs-CZ" sz="2000" dirty="0" smtClean="0"/>
              <a:t>Oni </a:t>
            </a:r>
            <a:r>
              <a:rPr lang="cs-CZ" sz="2000" dirty="0" smtClean="0"/>
              <a:t>nešli do parku.</a:t>
            </a:r>
          </a:p>
          <a:p>
            <a:r>
              <a:rPr lang="cs-CZ" sz="2000" dirty="0" smtClean="0"/>
              <a:t>A </a:t>
            </a:r>
            <a:r>
              <a:rPr lang="cs-CZ" sz="2000" dirty="0" err="1" smtClean="0"/>
              <a:t>cat</a:t>
            </a:r>
            <a:r>
              <a:rPr lang="cs-CZ" sz="2000" dirty="0" smtClean="0"/>
              <a:t> </a:t>
            </a:r>
            <a:r>
              <a:rPr lang="cs-CZ" sz="2000" dirty="0" err="1" smtClean="0"/>
              <a:t>slept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sofa.</a:t>
            </a:r>
          </a:p>
          <a:p>
            <a:r>
              <a:rPr lang="cs-CZ" sz="2000" u="sng" dirty="0" smtClean="0"/>
              <a:t>A </a:t>
            </a:r>
            <a:r>
              <a:rPr lang="cs-CZ" sz="2000" u="sng" dirty="0" err="1" smtClean="0"/>
              <a:t>cat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didn´t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sleep</a:t>
            </a:r>
            <a:r>
              <a:rPr lang="cs-CZ" sz="2000" u="sng" dirty="0" smtClean="0"/>
              <a:t> on </a:t>
            </a:r>
            <a:r>
              <a:rPr lang="cs-CZ" sz="2000" u="sng" dirty="0" err="1" smtClean="0"/>
              <a:t>the</a:t>
            </a:r>
            <a:r>
              <a:rPr lang="cs-CZ" sz="2000" u="sng" dirty="0" smtClean="0"/>
              <a:t> </a:t>
            </a:r>
            <a:r>
              <a:rPr lang="cs-CZ" sz="2000" u="sng" dirty="0" smtClean="0"/>
              <a:t>sofa. </a:t>
            </a:r>
            <a:r>
              <a:rPr lang="cs-CZ" sz="2000" smtClean="0"/>
              <a:t>– </a:t>
            </a:r>
            <a:r>
              <a:rPr lang="cs-CZ" sz="2000" smtClean="0"/>
              <a:t>Kočka </a:t>
            </a:r>
            <a:r>
              <a:rPr lang="cs-CZ" sz="2000" dirty="0" smtClean="0"/>
              <a:t>nespala na pohovce.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0915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Šablona návrhu Jezírko">
  <a:themeElements>
    <a:clrScheme name="Motiv systému Office 13">
      <a:dk1>
        <a:srgbClr val="000000"/>
      </a:dk1>
      <a:lt1>
        <a:srgbClr val="E1F3BC"/>
      </a:lt1>
      <a:dk2>
        <a:srgbClr val="078F48"/>
      </a:dk2>
      <a:lt2>
        <a:srgbClr val="969696"/>
      </a:lt2>
      <a:accent1>
        <a:srgbClr val="7BD163"/>
      </a:accent1>
      <a:accent2>
        <a:srgbClr val="8EC4F9"/>
      </a:accent2>
      <a:accent3>
        <a:srgbClr val="EEF8DA"/>
      </a:accent3>
      <a:accent4>
        <a:srgbClr val="000000"/>
      </a:accent4>
      <a:accent5>
        <a:srgbClr val="BFE5B7"/>
      </a:accent5>
      <a:accent6>
        <a:srgbClr val="80B1E2"/>
      </a:accent6>
      <a:hlink>
        <a:srgbClr val="779AB6"/>
      </a:hlink>
      <a:folHlink>
        <a:srgbClr val="107D4B"/>
      </a:folHlink>
    </a:clrScheme>
    <a:fontScheme name="Motiv systému Office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3">
        <a:dk1>
          <a:srgbClr val="000000"/>
        </a:dk1>
        <a:lt1>
          <a:srgbClr val="E1F3BC"/>
        </a:lt1>
        <a:dk2>
          <a:srgbClr val="078F48"/>
        </a:dk2>
        <a:lt2>
          <a:srgbClr val="969696"/>
        </a:lt2>
        <a:accent1>
          <a:srgbClr val="7BD163"/>
        </a:accent1>
        <a:accent2>
          <a:srgbClr val="8EC4F9"/>
        </a:accent2>
        <a:accent3>
          <a:srgbClr val="EEF8DA"/>
        </a:accent3>
        <a:accent4>
          <a:srgbClr val="000000"/>
        </a:accent4>
        <a:accent5>
          <a:srgbClr val="BFE5B7"/>
        </a:accent5>
        <a:accent6>
          <a:srgbClr val="80B1E2"/>
        </a:accent6>
        <a:hlink>
          <a:srgbClr val="779AB6"/>
        </a:hlink>
        <a:folHlink>
          <a:srgbClr val="107D4B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Jezírko</Template>
  <TotalTime>36</TotalTime>
  <Words>348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návrhu Jezírko</vt:lpstr>
      <vt:lpstr>The Past Simple Tense – the negative</vt:lpstr>
      <vt:lpstr>The Past Simple Tense – the negative sentence</vt:lpstr>
      <vt:lpstr>The Past Simple Tense – find the negative</vt:lpstr>
      <vt:lpstr>The Past Simple Tense – find the negative: solution</vt:lpstr>
      <vt:lpstr>The Past Simple Tense – convert these sentences to negative</vt:lpstr>
      <vt:lpstr>The Past Simple Tense – convert these sentences to negative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Past Simple Tense – the negative</dc:title>
  <dc:creator>Škola_08</dc:creator>
  <cp:lastModifiedBy>Dana</cp:lastModifiedBy>
  <cp:revision>7</cp:revision>
  <dcterms:created xsi:type="dcterms:W3CDTF">2012-12-04T19:17:52Z</dcterms:created>
  <dcterms:modified xsi:type="dcterms:W3CDTF">2012-12-08T16:27:26Z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TC100690471029</vt:lpwstr>
  </property>
</Properties>
</file>