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DCB7D7-BEC8-443C-A0A0-97D13FC70C55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1996F31-5226-4B59-90FB-75B5166D0FEF}">
      <dgm:prSet phldrT="[Text]"/>
      <dgm:spPr/>
      <dgm:t>
        <a:bodyPr/>
        <a:lstStyle/>
        <a:p>
          <a:r>
            <a:rPr lang="cs-CZ" dirty="0" err="1" smtClean="0"/>
            <a:t>Did</a:t>
          </a:r>
          <a:r>
            <a:rPr lang="cs-CZ" dirty="0" smtClean="0"/>
            <a:t> (pomocné sloveso)</a:t>
          </a:r>
          <a:endParaRPr lang="cs-CZ" dirty="0"/>
        </a:p>
      </dgm:t>
    </dgm:pt>
    <dgm:pt modelId="{52C013E5-2A82-4C5B-954D-D3AF4B75F70D}" type="parTrans" cxnId="{61DAD2E4-627E-4243-BA89-0E8229D239D0}">
      <dgm:prSet/>
      <dgm:spPr/>
      <dgm:t>
        <a:bodyPr/>
        <a:lstStyle/>
        <a:p>
          <a:endParaRPr lang="cs-CZ"/>
        </a:p>
      </dgm:t>
    </dgm:pt>
    <dgm:pt modelId="{DC5779DC-DB7C-4544-BB03-363BB4F6EE9B}" type="sibTrans" cxnId="{61DAD2E4-627E-4243-BA89-0E8229D239D0}">
      <dgm:prSet/>
      <dgm:spPr/>
      <dgm:t>
        <a:bodyPr/>
        <a:lstStyle/>
        <a:p>
          <a:endParaRPr lang="cs-CZ"/>
        </a:p>
      </dgm:t>
    </dgm:pt>
    <dgm:pt modelId="{41751AAE-08BF-46A1-BD82-2DE769DE52BC}">
      <dgm:prSet phldrT="[Text]"/>
      <dgm:spPr/>
      <dgm:t>
        <a:bodyPr/>
        <a:lstStyle/>
        <a:p>
          <a:r>
            <a:rPr lang="cs-CZ" dirty="0" smtClean="0"/>
            <a:t>Peter (podmět)</a:t>
          </a:r>
          <a:endParaRPr lang="cs-CZ" dirty="0"/>
        </a:p>
      </dgm:t>
    </dgm:pt>
    <dgm:pt modelId="{BF520B31-42C6-4890-84E6-AA65A684AEED}" type="parTrans" cxnId="{E4F9CF0E-4EA9-4955-86BA-19D58E563321}">
      <dgm:prSet/>
      <dgm:spPr/>
      <dgm:t>
        <a:bodyPr/>
        <a:lstStyle/>
        <a:p>
          <a:endParaRPr lang="cs-CZ"/>
        </a:p>
      </dgm:t>
    </dgm:pt>
    <dgm:pt modelId="{F6EB308F-80D1-40B5-BBB2-66AA26BB9BB7}" type="sibTrans" cxnId="{E4F9CF0E-4EA9-4955-86BA-19D58E563321}">
      <dgm:prSet/>
      <dgm:spPr/>
      <dgm:t>
        <a:bodyPr/>
        <a:lstStyle/>
        <a:p>
          <a:endParaRPr lang="cs-CZ"/>
        </a:p>
      </dgm:t>
    </dgm:pt>
    <dgm:pt modelId="{6D1A1BB2-5E45-4565-93BC-AC7CCC230FAF}">
      <dgm:prSet phldrT="[Text]"/>
      <dgm:spPr/>
      <dgm:t>
        <a:bodyPr/>
        <a:lstStyle/>
        <a:p>
          <a:r>
            <a:rPr lang="cs-CZ" dirty="0" err="1" smtClean="0"/>
            <a:t>buy</a:t>
          </a:r>
          <a:r>
            <a:rPr lang="cs-CZ" dirty="0" smtClean="0"/>
            <a:t> (sloveso)</a:t>
          </a:r>
          <a:endParaRPr lang="cs-CZ" dirty="0"/>
        </a:p>
      </dgm:t>
    </dgm:pt>
    <dgm:pt modelId="{4FE39306-A7CA-41C9-8BE9-A608D2726143}" type="parTrans" cxnId="{BB27E61F-E8FF-4D28-B19C-ED43D0AD1FCC}">
      <dgm:prSet/>
      <dgm:spPr/>
      <dgm:t>
        <a:bodyPr/>
        <a:lstStyle/>
        <a:p>
          <a:endParaRPr lang="cs-CZ"/>
        </a:p>
      </dgm:t>
    </dgm:pt>
    <dgm:pt modelId="{2DC8FB12-9958-4461-840B-D5D92054DA40}" type="sibTrans" cxnId="{BB27E61F-E8FF-4D28-B19C-ED43D0AD1FCC}">
      <dgm:prSet/>
      <dgm:spPr/>
      <dgm:t>
        <a:bodyPr/>
        <a:lstStyle/>
        <a:p>
          <a:endParaRPr lang="cs-CZ"/>
        </a:p>
      </dgm:t>
    </dgm:pt>
    <dgm:pt modelId="{AA146386-9EA3-4632-B730-BD620A89B154}">
      <dgm:prSet phldrT="[Text]"/>
      <dgm:spPr/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digital</a:t>
          </a:r>
          <a:r>
            <a:rPr lang="cs-CZ" dirty="0" smtClean="0"/>
            <a:t> </a:t>
          </a:r>
          <a:r>
            <a:rPr lang="cs-CZ" dirty="0" err="1" smtClean="0"/>
            <a:t>watch</a:t>
          </a:r>
          <a:r>
            <a:rPr lang="cs-CZ" dirty="0" smtClean="0"/>
            <a:t> (předmět)</a:t>
          </a:r>
          <a:endParaRPr lang="cs-CZ" dirty="0"/>
        </a:p>
      </dgm:t>
    </dgm:pt>
    <dgm:pt modelId="{1273390F-C8A4-493D-BD96-06FF7FC2BF0B}" type="parTrans" cxnId="{29D2CC04-27C7-417E-ABAD-DD28EF1FC4B8}">
      <dgm:prSet/>
      <dgm:spPr/>
      <dgm:t>
        <a:bodyPr/>
        <a:lstStyle/>
        <a:p>
          <a:endParaRPr lang="cs-CZ"/>
        </a:p>
      </dgm:t>
    </dgm:pt>
    <dgm:pt modelId="{D1839A6E-A306-4ADF-A638-5947B05AF58D}" type="sibTrans" cxnId="{29D2CC04-27C7-417E-ABAD-DD28EF1FC4B8}">
      <dgm:prSet/>
      <dgm:spPr/>
      <dgm:t>
        <a:bodyPr/>
        <a:lstStyle/>
        <a:p>
          <a:endParaRPr lang="cs-CZ"/>
        </a:p>
      </dgm:t>
    </dgm:pt>
    <dgm:pt modelId="{925752AA-4B3C-4275-AEC2-69B2E71AD464}">
      <dgm:prSet phldrT="[Text]"/>
      <dgm:spPr/>
      <dgm:t>
        <a:bodyPr/>
        <a:lstStyle/>
        <a:p>
          <a:r>
            <a:rPr lang="cs-CZ" dirty="0" err="1" smtClean="0"/>
            <a:t>for</a:t>
          </a:r>
          <a:r>
            <a:rPr lang="cs-CZ" dirty="0" smtClean="0"/>
            <a:t> her </a:t>
          </a:r>
          <a:r>
            <a:rPr lang="cs-CZ" dirty="0" err="1" smtClean="0"/>
            <a:t>birthday</a:t>
          </a:r>
          <a:r>
            <a:rPr lang="cs-CZ" dirty="0" smtClean="0"/>
            <a:t>? (příslovečné určení)</a:t>
          </a:r>
          <a:endParaRPr lang="cs-CZ" dirty="0"/>
        </a:p>
      </dgm:t>
    </dgm:pt>
    <dgm:pt modelId="{05A81A0D-606A-4DE4-857F-ECF8AFCE8695}" type="parTrans" cxnId="{FCB82D00-E196-4BD8-AEA2-6482A41392FF}">
      <dgm:prSet/>
      <dgm:spPr/>
      <dgm:t>
        <a:bodyPr/>
        <a:lstStyle/>
        <a:p>
          <a:endParaRPr lang="cs-CZ"/>
        </a:p>
      </dgm:t>
    </dgm:pt>
    <dgm:pt modelId="{2CEA032F-1868-44E9-8F98-0682B07F0D75}" type="sibTrans" cxnId="{FCB82D00-E196-4BD8-AEA2-6482A41392FF}">
      <dgm:prSet/>
      <dgm:spPr/>
      <dgm:t>
        <a:bodyPr/>
        <a:lstStyle/>
        <a:p>
          <a:endParaRPr lang="cs-CZ"/>
        </a:p>
      </dgm:t>
    </dgm:pt>
    <dgm:pt modelId="{C7ADEE59-1D52-4568-ABB2-064392C54FCC}" type="pres">
      <dgm:prSet presAssocID="{13DCB7D7-BEC8-443C-A0A0-97D13FC70C55}" presName="Name0" presStyleCnt="0">
        <dgm:presLayoutVars>
          <dgm:dir/>
          <dgm:resizeHandles val="exact"/>
        </dgm:presLayoutVars>
      </dgm:prSet>
      <dgm:spPr/>
    </dgm:pt>
    <dgm:pt modelId="{ECFF234B-BBD0-40D4-8C42-649990734AD1}" type="pres">
      <dgm:prSet presAssocID="{F1996F31-5226-4B59-90FB-75B5166D0FEF}" presName="node" presStyleLbl="node1" presStyleIdx="0" presStyleCnt="5">
        <dgm:presLayoutVars>
          <dgm:bulletEnabled val="1"/>
        </dgm:presLayoutVars>
      </dgm:prSet>
      <dgm:spPr/>
    </dgm:pt>
    <dgm:pt modelId="{B617DE9B-54FD-47A8-878E-10034E67FB53}" type="pres">
      <dgm:prSet presAssocID="{DC5779DC-DB7C-4544-BB03-363BB4F6EE9B}" presName="sibTrans" presStyleLbl="sibTrans2D1" presStyleIdx="0" presStyleCnt="4"/>
      <dgm:spPr/>
    </dgm:pt>
    <dgm:pt modelId="{321E84EC-4EA0-430F-BCCE-FF49FF1C2D9F}" type="pres">
      <dgm:prSet presAssocID="{DC5779DC-DB7C-4544-BB03-363BB4F6EE9B}" presName="connectorText" presStyleLbl="sibTrans2D1" presStyleIdx="0" presStyleCnt="4"/>
      <dgm:spPr/>
    </dgm:pt>
    <dgm:pt modelId="{3ACE46F3-5492-4BD8-81D8-3141BE7E7464}" type="pres">
      <dgm:prSet presAssocID="{41751AAE-08BF-46A1-BD82-2DE769DE52B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9E9589-0094-48BD-B10C-61311E154EBA}" type="pres">
      <dgm:prSet presAssocID="{F6EB308F-80D1-40B5-BBB2-66AA26BB9BB7}" presName="sibTrans" presStyleLbl="sibTrans2D1" presStyleIdx="1" presStyleCnt="4"/>
      <dgm:spPr/>
    </dgm:pt>
    <dgm:pt modelId="{C45F78B1-E945-4017-8218-B9FE525714D6}" type="pres">
      <dgm:prSet presAssocID="{F6EB308F-80D1-40B5-BBB2-66AA26BB9BB7}" presName="connectorText" presStyleLbl="sibTrans2D1" presStyleIdx="1" presStyleCnt="4"/>
      <dgm:spPr/>
    </dgm:pt>
    <dgm:pt modelId="{C5FFC6D3-F0C4-4E4E-8F86-4DE53200D41C}" type="pres">
      <dgm:prSet presAssocID="{6D1A1BB2-5E45-4565-93BC-AC7CCC230FAF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B2C86F-8788-4886-BFFE-63E5E1AF02C4}" type="pres">
      <dgm:prSet presAssocID="{2DC8FB12-9958-4461-840B-D5D92054DA40}" presName="sibTrans" presStyleLbl="sibTrans2D1" presStyleIdx="2" presStyleCnt="4"/>
      <dgm:spPr/>
    </dgm:pt>
    <dgm:pt modelId="{EC56D0AA-6C39-4E7D-AFDF-70CE163B6686}" type="pres">
      <dgm:prSet presAssocID="{2DC8FB12-9958-4461-840B-D5D92054DA40}" presName="connectorText" presStyleLbl="sibTrans2D1" presStyleIdx="2" presStyleCnt="4"/>
      <dgm:spPr/>
    </dgm:pt>
    <dgm:pt modelId="{6C5064C4-4CC7-4F67-9F87-62F59860E552}" type="pres">
      <dgm:prSet presAssocID="{AA146386-9EA3-4632-B730-BD620A89B154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7255ED-2152-428B-9585-74CB44A1FEE6}" type="pres">
      <dgm:prSet presAssocID="{D1839A6E-A306-4ADF-A638-5947B05AF58D}" presName="sibTrans" presStyleLbl="sibTrans2D1" presStyleIdx="3" presStyleCnt="4"/>
      <dgm:spPr/>
    </dgm:pt>
    <dgm:pt modelId="{59D203C2-DD4D-4199-9F7E-A8B58DDC48AD}" type="pres">
      <dgm:prSet presAssocID="{D1839A6E-A306-4ADF-A638-5947B05AF58D}" presName="connectorText" presStyleLbl="sibTrans2D1" presStyleIdx="3" presStyleCnt="4"/>
      <dgm:spPr/>
    </dgm:pt>
    <dgm:pt modelId="{BAD83633-5AD9-4E64-8E64-199C4586F541}" type="pres">
      <dgm:prSet presAssocID="{925752AA-4B3C-4275-AEC2-69B2E71AD464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D2CC04-27C7-417E-ABAD-DD28EF1FC4B8}" srcId="{13DCB7D7-BEC8-443C-A0A0-97D13FC70C55}" destId="{AA146386-9EA3-4632-B730-BD620A89B154}" srcOrd="3" destOrd="0" parTransId="{1273390F-C8A4-493D-BD96-06FF7FC2BF0B}" sibTransId="{D1839A6E-A306-4ADF-A638-5947B05AF58D}"/>
    <dgm:cxn modelId="{BDCF2F51-7C85-4315-AB47-D49CB71B62B7}" type="presOf" srcId="{D1839A6E-A306-4ADF-A638-5947B05AF58D}" destId="{AA7255ED-2152-428B-9585-74CB44A1FEE6}" srcOrd="0" destOrd="0" presId="urn:microsoft.com/office/officeart/2005/8/layout/process1"/>
    <dgm:cxn modelId="{92B698FC-A9D9-4274-B10A-09936212371C}" type="presOf" srcId="{F6EB308F-80D1-40B5-BBB2-66AA26BB9BB7}" destId="{0E9E9589-0094-48BD-B10C-61311E154EBA}" srcOrd="0" destOrd="0" presId="urn:microsoft.com/office/officeart/2005/8/layout/process1"/>
    <dgm:cxn modelId="{FCB82D00-E196-4BD8-AEA2-6482A41392FF}" srcId="{13DCB7D7-BEC8-443C-A0A0-97D13FC70C55}" destId="{925752AA-4B3C-4275-AEC2-69B2E71AD464}" srcOrd="4" destOrd="0" parTransId="{05A81A0D-606A-4DE4-857F-ECF8AFCE8695}" sibTransId="{2CEA032F-1868-44E9-8F98-0682B07F0D75}"/>
    <dgm:cxn modelId="{E4F9CF0E-4EA9-4955-86BA-19D58E563321}" srcId="{13DCB7D7-BEC8-443C-A0A0-97D13FC70C55}" destId="{41751AAE-08BF-46A1-BD82-2DE769DE52BC}" srcOrd="1" destOrd="0" parTransId="{BF520B31-42C6-4890-84E6-AA65A684AEED}" sibTransId="{F6EB308F-80D1-40B5-BBB2-66AA26BB9BB7}"/>
    <dgm:cxn modelId="{C05416CC-7914-4100-81E0-4194FE323D9D}" type="presOf" srcId="{6D1A1BB2-5E45-4565-93BC-AC7CCC230FAF}" destId="{C5FFC6D3-F0C4-4E4E-8F86-4DE53200D41C}" srcOrd="0" destOrd="0" presId="urn:microsoft.com/office/officeart/2005/8/layout/process1"/>
    <dgm:cxn modelId="{8B6AE3A5-3323-4DB6-9C8A-4F13CBD0D031}" type="presOf" srcId="{13DCB7D7-BEC8-443C-A0A0-97D13FC70C55}" destId="{C7ADEE59-1D52-4568-ABB2-064392C54FCC}" srcOrd="0" destOrd="0" presId="urn:microsoft.com/office/officeart/2005/8/layout/process1"/>
    <dgm:cxn modelId="{F18ADD98-3109-4862-B9E1-DC00C3BD626A}" type="presOf" srcId="{41751AAE-08BF-46A1-BD82-2DE769DE52BC}" destId="{3ACE46F3-5492-4BD8-81D8-3141BE7E7464}" srcOrd="0" destOrd="0" presId="urn:microsoft.com/office/officeart/2005/8/layout/process1"/>
    <dgm:cxn modelId="{61DAD2E4-627E-4243-BA89-0E8229D239D0}" srcId="{13DCB7D7-BEC8-443C-A0A0-97D13FC70C55}" destId="{F1996F31-5226-4B59-90FB-75B5166D0FEF}" srcOrd="0" destOrd="0" parTransId="{52C013E5-2A82-4C5B-954D-D3AF4B75F70D}" sibTransId="{DC5779DC-DB7C-4544-BB03-363BB4F6EE9B}"/>
    <dgm:cxn modelId="{273B9AE9-3F21-4940-80AF-C450EF998FE6}" type="presOf" srcId="{F6EB308F-80D1-40B5-BBB2-66AA26BB9BB7}" destId="{C45F78B1-E945-4017-8218-B9FE525714D6}" srcOrd="1" destOrd="0" presId="urn:microsoft.com/office/officeart/2005/8/layout/process1"/>
    <dgm:cxn modelId="{B74BCB96-F990-4798-BEE6-EDC57ED10230}" type="presOf" srcId="{DC5779DC-DB7C-4544-BB03-363BB4F6EE9B}" destId="{321E84EC-4EA0-430F-BCCE-FF49FF1C2D9F}" srcOrd="1" destOrd="0" presId="urn:microsoft.com/office/officeart/2005/8/layout/process1"/>
    <dgm:cxn modelId="{D9AFE5D7-60CC-45B2-A320-69F9FFFC810E}" type="presOf" srcId="{2DC8FB12-9958-4461-840B-D5D92054DA40}" destId="{6FB2C86F-8788-4886-BFFE-63E5E1AF02C4}" srcOrd="0" destOrd="0" presId="urn:microsoft.com/office/officeart/2005/8/layout/process1"/>
    <dgm:cxn modelId="{ECB3B4A8-57CB-4BCE-9AD3-1AC29DD1584A}" type="presOf" srcId="{AA146386-9EA3-4632-B730-BD620A89B154}" destId="{6C5064C4-4CC7-4F67-9F87-62F59860E552}" srcOrd="0" destOrd="0" presId="urn:microsoft.com/office/officeart/2005/8/layout/process1"/>
    <dgm:cxn modelId="{3F57102D-4057-47AD-A45C-2D7D587EC73B}" type="presOf" srcId="{DC5779DC-DB7C-4544-BB03-363BB4F6EE9B}" destId="{B617DE9B-54FD-47A8-878E-10034E67FB53}" srcOrd="0" destOrd="0" presId="urn:microsoft.com/office/officeart/2005/8/layout/process1"/>
    <dgm:cxn modelId="{BF8EABAD-181E-4054-A008-337EBE3382C1}" type="presOf" srcId="{F1996F31-5226-4B59-90FB-75B5166D0FEF}" destId="{ECFF234B-BBD0-40D4-8C42-649990734AD1}" srcOrd="0" destOrd="0" presId="urn:microsoft.com/office/officeart/2005/8/layout/process1"/>
    <dgm:cxn modelId="{48422BD9-1382-4E1B-ACF0-6D98338FE2CC}" type="presOf" srcId="{D1839A6E-A306-4ADF-A638-5947B05AF58D}" destId="{59D203C2-DD4D-4199-9F7E-A8B58DDC48AD}" srcOrd="1" destOrd="0" presId="urn:microsoft.com/office/officeart/2005/8/layout/process1"/>
    <dgm:cxn modelId="{09DA79FC-3779-489D-86B5-2B6A48FBAD4E}" type="presOf" srcId="{925752AA-4B3C-4275-AEC2-69B2E71AD464}" destId="{BAD83633-5AD9-4E64-8E64-199C4586F541}" srcOrd="0" destOrd="0" presId="urn:microsoft.com/office/officeart/2005/8/layout/process1"/>
    <dgm:cxn modelId="{BB27E61F-E8FF-4D28-B19C-ED43D0AD1FCC}" srcId="{13DCB7D7-BEC8-443C-A0A0-97D13FC70C55}" destId="{6D1A1BB2-5E45-4565-93BC-AC7CCC230FAF}" srcOrd="2" destOrd="0" parTransId="{4FE39306-A7CA-41C9-8BE9-A608D2726143}" sibTransId="{2DC8FB12-9958-4461-840B-D5D92054DA40}"/>
    <dgm:cxn modelId="{EE379F30-5C2E-4E9D-9343-B335BFE4F5D2}" type="presOf" srcId="{2DC8FB12-9958-4461-840B-D5D92054DA40}" destId="{EC56D0AA-6C39-4E7D-AFDF-70CE163B6686}" srcOrd="1" destOrd="0" presId="urn:microsoft.com/office/officeart/2005/8/layout/process1"/>
    <dgm:cxn modelId="{582B7AAC-A899-4B5C-ACFB-FF9D3FB44A8B}" type="presParOf" srcId="{C7ADEE59-1D52-4568-ABB2-064392C54FCC}" destId="{ECFF234B-BBD0-40D4-8C42-649990734AD1}" srcOrd="0" destOrd="0" presId="urn:microsoft.com/office/officeart/2005/8/layout/process1"/>
    <dgm:cxn modelId="{A0953499-9A5C-4976-AF3C-E00A721EBF2C}" type="presParOf" srcId="{C7ADEE59-1D52-4568-ABB2-064392C54FCC}" destId="{B617DE9B-54FD-47A8-878E-10034E67FB53}" srcOrd="1" destOrd="0" presId="urn:microsoft.com/office/officeart/2005/8/layout/process1"/>
    <dgm:cxn modelId="{83AE7DC2-921F-49B0-8274-ECAEFE4F483B}" type="presParOf" srcId="{B617DE9B-54FD-47A8-878E-10034E67FB53}" destId="{321E84EC-4EA0-430F-BCCE-FF49FF1C2D9F}" srcOrd="0" destOrd="0" presId="urn:microsoft.com/office/officeart/2005/8/layout/process1"/>
    <dgm:cxn modelId="{DBA5579C-8449-4569-A8CB-FA71F387F9E1}" type="presParOf" srcId="{C7ADEE59-1D52-4568-ABB2-064392C54FCC}" destId="{3ACE46F3-5492-4BD8-81D8-3141BE7E7464}" srcOrd="2" destOrd="0" presId="urn:microsoft.com/office/officeart/2005/8/layout/process1"/>
    <dgm:cxn modelId="{C15562B9-FC0B-43C2-88A6-ABEB701D2E9D}" type="presParOf" srcId="{C7ADEE59-1D52-4568-ABB2-064392C54FCC}" destId="{0E9E9589-0094-48BD-B10C-61311E154EBA}" srcOrd="3" destOrd="0" presId="urn:microsoft.com/office/officeart/2005/8/layout/process1"/>
    <dgm:cxn modelId="{5F241234-4CA7-4D30-9AB7-706D9E94D132}" type="presParOf" srcId="{0E9E9589-0094-48BD-B10C-61311E154EBA}" destId="{C45F78B1-E945-4017-8218-B9FE525714D6}" srcOrd="0" destOrd="0" presId="urn:microsoft.com/office/officeart/2005/8/layout/process1"/>
    <dgm:cxn modelId="{B9BB1505-DA0A-45CA-9E99-3B59A74F63D9}" type="presParOf" srcId="{C7ADEE59-1D52-4568-ABB2-064392C54FCC}" destId="{C5FFC6D3-F0C4-4E4E-8F86-4DE53200D41C}" srcOrd="4" destOrd="0" presId="urn:microsoft.com/office/officeart/2005/8/layout/process1"/>
    <dgm:cxn modelId="{50910516-6FEC-4EBF-B041-9E356C004564}" type="presParOf" srcId="{C7ADEE59-1D52-4568-ABB2-064392C54FCC}" destId="{6FB2C86F-8788-4886-BFFE-63E5E1AF02C4}" srcOrd="5" destOrd="0" presId="urn:microsoft.com/office/officeart/2005/8/layout/process1"/>
    <dgm:cxn modelId="{7F340544-8CAD-4085-B01C-66BFAF032F2D}" type="presParOf" srcId="{6FB2C86F-8788-4886-BFFE-63E5E1AF02C4}" destId="{EC56D0AA-6C39-4E7D-AFDF-70CE163B6686}" srcOrd="0" destOrd="0" presId="urn:microsoft.com/office/officeart/2005/8/layout/process1"/>
    <dgm:cxn modelId="{4343194C-F82C-4F7C-A7DE-FFC901DF0A63}" type="presParOf" srcId="{C7ADEE59-1D52-4568-ABB2-064392C54FCC}" destId="{6C5064C4-4CC7-4F67-9F87-62F59860E552}" srcOrd="6" destOrd="0" presId="urn:microsoft.com/office/officeart/2005/8/layout/process1"/>
    <dgm:cxn modelId="{2ABCB935-ACE2-4FF5-BD91-A2D1CCB45EF5}" type="presParOf" srcId="{C7ADEE59-1D52-4568-ABB2-064392C54FCC}" destId="{AA7255ED-2152-428B-9585-74CB44A1FEE6}" srcOrd="7" destOrd="0" presId="urn:microsoft.com/office/officeart/2005/8/layout/process1"/>
    <dgm:cxn modelId="{3109B90A-C5A2-4666-8C92-DC4CE68292AF}" type="presParOf" srcId="{AA7255ED-2152-428B-9585-74CB44A1FEE6}" destId="{59D203C2-DD4D-4199-9F7E-A8B58DDC48AD}" srcOrd="0" destOrd="0" presId="urn:microsoft.com/office/officeart/2005/8/layout/process1"/>
    <dgm:cxn modelId="{DD5424AD-C0F0-4414-9B03-A86C34746765}" type="presParOf" srcId="{C7ADEE59-1D52-4568-ABB2-064392C54FCC}" destId="{BAD83633-5AD9-4E64-8E64-199C4586F541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AC1BB6-F477-4FA0-A448-2FF52482A5EA}" type="doc">
      <dgm:prSet loTypeId="urn:microsoft.com/office/officeart/2005/8/layout/pyramid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CB294CD-243A-40EB-AC83-0AD0F1ED8F3C}">
      <dgm:prSet phldrT="[Text]" custT="1"/>
      <dgm:spPr/>
      <dgm:t>
        <a:bodyPr/>
        <a:lstStyle/>
        <a:p>
          <a:r>
            <a:rPr lang="cs-CZ" sz="2400" dirty="0" smtClean="0"/>
            <a:t>Tom</a:t>
          </a:r>
          <a:endParaRPr lang="cs-CZ" sz="2400" dirty="0"/>
        </a:p>
      </dgm:t>
    </dgm:pt>
    <dgm:pt modelId="{CC4FF71E-4763-4B87-93CF-0BF75F7F349B}" type="parTrans" cxnId="{ABCFD7CD-5CBF-47B2-8302-12199698E5C5}">
      <dgm:prSet/>
      <dgm:spPr/>
      <dgm:t>
        <a:bodyPr/>
        <a:lstStyle/>
        <a:p>
          <a:endParaRPr lang="cs-CZ"/>
        </a:p>
      </dgm:t>
    </dgm:pt>
    <dgm:pt modelId="{2DB972D1-E85A-43C7-A036-63C1A125C052}" type="sibTrans" cxnId="{ABCFD7CD-5CBF-47B2-8302-12199698E5C5}">
      <dgm:prSet/>
      <dgm:spPr/>
      <dgm:t>
        <a:bodyPr/>
        <a:lstStyle/>
        <a:p>
          <a:endParaRPr lang="cs-CZ"/>
        </a:p>
      </dgm:t>
    </dgm:pt>
    <dgm:pt modelId="{11C63070-B1BF-4B84-BBAC-52E3157C393E}">
      <dgm:prSet phldrT="[Text]" custT="1"/>
      <dgm:spPr/>
      <dgm:t>
        <a:bodyPr/>
        <a:lstStyle/>
        <a:p>
          <a:r>
            <a:rPr lang="cs-CZ" sz="1600" dirty="0" smtClean="0"/>
            <a:t>My </a:t>
          </a:r>
          <a:r>
            <a:rPr lang="cs-CZ" sz="1600" dirty="0" err="1" smtClean="0"/>
            <a:t>old</a:t>
          </a:r>
          <a:r>
            <a:rPr lang="cs-CZ" sz="1600" dirty="0" smtClean="0"/>
            <a:t> </a:t>
          </a:r>
          <a:r>
            <a:rPr lang="cs-CZ" sz="1600" dirty="0" err="1" smtClean="0"/>
            <a:t>grandma</a:t>
          </a:r>
          <a:endParaRPr lang="cs-CZ" sz="1600" dirty="0"/>
        </a:p>
      </dgm:t>
    </dgm:pt>
    <dgm:pt modelId="{9326C03B-C050-4AA2-86AD-A258D3387713}" type="parTrans" cxnId="{929FF1D5-A1E1-45BA-BDCC-7EAFAD871AA9}">
      <dgm:prSet/>
      <dgm:spPr/>
      <dgm:t>
        <a:bodyPr/>
        <a:lstStyle/>
        <a:p>
          <a:endParaRPr lang="cs-CZ"/>
        </a:p>
      </dgm:t>
    </dgm:pt>
    <dgm:pt modelId="{9A8244D6-3B93-450F-B378-6C87284C3F42}" type="sibTrans" cxnId="{929FF1D5-A1E1-45BA-BDCC-7EAFAD871AA9}">
      <dgm:prSet/>
      <dgm:spPr/>
      <dgm:t>
        <a:bodyPr/>
        <a:lstStyle/>
        <a:p>
          <a:endParaRPr lang="cs-CZ"/>
        </a:p>
      </dgm:t>
    </dgm:pt>
    <dgm:pt modelId="{42221603-2102-405D-819E-BF4647D77CC7}">
      <dgm:prSet phldrT="[Text]" custT="1"/>
      <dgm:spPr/>
      <dgm:t>
        <a:bodyPr/>
        <a:lstStyle/>
        <a:p>
          <a:r>
            <a:rPr lang="cs-CZ" sz="2000" dirty="0" smtClean="0"/>
            <a:t>His </a:t>
          </a:r>
          <a:r>
            <a:rPr lang="cs-CZ" sz="2000" dirty="0" err="1" smtClean="0"/>
            <a:t>enemy</a:t>
          </a:r>
          <a:endParaRPr lang="cs-CZ" sz="2000" dirty="0"/>
        </a:p>
      </dgm:t>
    </dgm:pt>
    <dgm:pt modelId="{0703F34A-F9FA-4309-A053-7BF6B82F1BF9}" type="parTrans" cxnId="{068DA917-449F-4CF0-A7DA-9A9F1188AA5A}">
      <dgm:prSet/>
      <dgm:spPr/>
      <dgm:t>
        <a:bodyPr/>
        <a:lstStyle/>
        <a:p>
          <a:endParaRPr lang="cs-CZ"/>
        </a:p>
      </dgm:t>
    </dgm:pt>
    <dgm:pt modelId="{247DE6D6-9327-4D24-B854-ADA659DF2803}" type="sibTrans" cxnId="{068DA917-449F-4CF0-A7DA-9A9F1188AA5A}">
      <dgm:prSet/>
      <dgm:spPr/>
      <dgm:t>
        <a:bodyPr/>
        <a:lstStyle/>
        <a:p>
          <a:endParaRPr lang="cs-CZ"/>
        </a:p>
      </dgm:t>
    </dgm:pt>
    <dgm:pt modelId="{14520486-02DC-4215-BB35-D1F83B11B98D}">
      <dgm:prSet phldrT="[Text]" custT="1"/>
      <dgm:spPr/>
      <dgm:t>
        <a:bodyPr/>
        <a:lstStyle/>
        <a:p>
          <a:r>
            <a:rPr lang="cs-CZ" sz="1800" dirty="0" smtClean="0"/>
            <a:t>A </a:t>
          </a:r>
          <a:r>
            <a:rPr lang="cs-CZ" sz="1800" dirty="0" err="1" smtClean="0"/>
            <a:t>pretty</a:t>
          </a:r>
          <a:r>
            <a:rPr lang="cs-CZ" sz="1800" dirty="0" smtClean="0"/>
            <a:t> </a:t>
          </a:r>
          <a:r>
            <a:rPr lang="cs-CZ" sz="1800" dirty="0" err="1" smtClean="0"/>
            <a:t>woman</a:t>
          </a:r>
          <a:endParaRPr lang="cs-CZ" sz="1800" dirty="0"/>
        </a:p>
      </dgm:t>
    </dgm:pt>
    <dgm:pt modelId="{A70DE4B6-1969-4E03-B0C3-A155FB80CB40}" type="parTrans" cxnId="{F3F747DD-CD3D-4E8E-BD20-2F82DFC20B14}">
      <dgm:prSet/>
      <dgm:spPr/>
      <dgm:t>
        <a:bodyPr/>
        <a:lstStyle/>
        <a:p>
          <a:endParaRPr lang="cs-CZ"/>
        </a:p>
      </dgm:t>
    </dgm:pt>
    <dgm:pt modelId="{3194B3E2-96D6-4190-8864-B49C227DAECE}" type="sibTrans" cxnId="{F3F747DD-CD3D-4E8E-BD20-2F82DFC20B14}">
      <dgm:prSet/>
      <dgm:spPr/>
      <dgm:t>
        <a:bodyPr/>
        <a:lstStyle/>
        <a:p>
          <a:endParaRPr lang="cs-CZ"/>
        </a:p>
      </dgm:t>
    </dgm:pt>
    <dgm:pt modelId="{02D865EC-D3C9-426F-B672-F680D211F45A}" type="pres">
      <dgm:prSet presAssocID="{6EAC1BB6-F477-4FA0-A448-2FF52482A5EA}" presName="compositeShape" presStyleCnt="0">
        <dgm:presLayoutVars>
          <dgm:chMax val="9"/>
          <dgm:dir/>
          <dgm:resizeHandles val="exact"/>
        </dgm:presLayoutVars>
      </dgm:prSet>
      <dgm:spPr/>
    </dgm:pt>
    <dgm:pt modelId="{301B3FFF-0169-430C-91D5-3F507DE569F2}" type="pres">
      <dgm:prSet presAssocID="{6EAC1BB6-F477-4FA0-A448-2FF52482A5EA}" presName="triangle1" presStyleLbl="node1" presStyleIdx="0" presStyleCnt="4" custLinFactNeighborX="703" custLinFactNeighborY="3203">
        <dgm:presLayoutVars>
          <dgm:bulletEnabled val="1"/>
        </dgm:presLayoutVars>
      </dgm:prSet>
      <dgm:spPr/>
    </dgm:pt>
    <dgm:pt modelId="{4DB89960-1102-4697-8FD8-3C6CBB1F3284}" type="pres">
      <dgm:prSet presAssocID="{6EAC1BB6-F477-4FA0-A448-2FF52482A5EA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115AA7-CF55-4A2B-9530-8B15A529E0EB}" type="pres">
      <dgm:prSet presAssocID="{6EAC1BB6-F477-4FA0-A448-2FF52482A5EA}" presName="triangle3" presStyleLbl="node1" presStyleIdx="2" presStyleCnt="4">
        <dgm:presLayoutVars>
          <dgm:bulletEnabled val="1"/>
        </dgm:presLayoutVars>
      </dgm:prSet>
      <dgm:spPr/>
    </dgm:pt>
    <dgm:pt modelId="{DEAF43CF-F5A7-4F3B-8269-C758DE4A683C}" type="pres">
      <dgm:prSet presAssocID="{6EAC1BB6-F477-4FA0-A448-2FF52482A5EA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5E778639-EE15-4868-89DA-DFA34020DAA5}" type="presOf" srcId="{14520486-02DC-4215-BB35-D1F83B11B98D}" destId="{DEAF43CF-F5A7-4F3B-8269-C758DE4A683C}" srcOrd="0" destOrd="0" presId="urn:microsoft.com/office/officeart/2005/8/layout/pyramid4"/>
    <dgm:cxn modelId="{068DA917-449F-4CF0-A7DA-9A9F1188AA5A}" srcId="{6EAC1BB6-F477-4FA0-A448-2FF52482A5EA}" destId="{42221603-2102-405D-819E-BF4647D77CC7}" srcOrd="2" destOrd="0" parTransId="{0703F34A-F9FA-4309-A053-7BF6B82F1BF9}" sibTransId="{247DE6D6-9327-4D24-B854-ADA659DF2803}"/>
    <dgm:cxn modelId="{ABCFD7CD-5CBF-47B2-8302-12199698E5C5}" srcId="{6EAC1BB6-F477-4FA0-A448-2FF52482A5EA}" destId="{DCB294CD-243A-40EB-AC83-0AD0F1ED8F3C}" srcOrd="0" destOrd="0" parTransId="{CC4FF71E-4763-4B87-93CF-0BF75F7F349B}" sibTransId="{2DB972D1-E85A-43C7-A036-63C1A125C052}"/>
    <dgm:cxn modelId="{F3D6EB52-D837-4C3D-B195-BD6AE5022119}" type="presOf" srcId="{11C63070-B1BF-4B84-BBAC-52E3157C393E}" destId="{4DB89960-1102-4697-8FD8-3C6CBB1F3284}" srcOrd="0" destOrd="0" presId="urn:microsoft.com/office/officeart/2005/8/layout/pyramid4"/>
    <dgm:cxn modelId="{929FF1D5-A1E1-45BA-BDCC-7EAFAD871AA9}" srcId="{6EAC1BB6-F477-4FA0-A448-2FF52482A5EA}" destId="{11C63070-B1BF-4B84-BBAC-52E3157C393E}" srcOrd="1" destOrd="0" parTransId="{9326C03B-C050-4AA2-86AD-A258D3387713}" sibTransId="{9A8244D6-3B93-450F-B378-6C87284C3F42}"/>
    <dgm:cxn modelId="{E9068790-DBAC-402E-A811-D27D0213FE26}" type="presOf" srcId="{6EAC1BB6-F477-4FA0-A448-2FF52482A5EA}" destId="{02D865EC-D3C9-426F-B672-F680D211F45A}" srcOrd="0" destOrd="0" presId="urn:microsoft.com/office/officeart/2005/8/layout/pyramid4"/>
    <dgm:cxn modelId="{F8120453-2E71-4D2E-90CB-758F150E45E7}" type="presOf" srcId="{42221603-2102-405D-819E-BF4647D77CC7}" destId="{71115AA7-CF55-4A2B-9530-8B15A529E0EB}" srcOrd="0" destOrd="0" presId="urn:microsoft.com/office/officeart/2005/8/layout/pyramid4"/>
    <dgm:cxn modelId="{7A62760F-36CF-4C3E-AA65-DEC03FA1471F}" type="presOf" srcId="{DCB294CD-243A-40EB-AC83-0AD0F1ED8F3C}" destId="{301B3FFF-0169-430C-91D5-3F507DE569F2}" srcOrd="0" destOrd="0" presId="urn:microsoft.com/office/officeart/2005/8/layout/pyramid4"/>
    <dgm:cxn modelId="{F3F747DD-CD3D-4E8E-BD20-2F82DFC20B14}" srcId="{6EAC1BB6-F477-4FA0-A448-2FF52482A5EA}" destId="{14520486-02DC-4215-BB35-D1F83B11B98D}" srcOrd="3" destOrd="0" parTransId="{A70DE4B6-1969-4E03-B0C3-A155FB80CB40}" sibTransId="{3194B3E2-96D6-4190-8864-B49C227DAECE}"/>
    <dgm:cxn modelId="{701743C3-9A83-49D4-A58C-4D13E45C30A2}" type="presParOf" srcId="{02D865EC-D3C9-426F-B672-F680D211F45A}" destId="{301B3FFF-0169-430C-91D5-3F507DE569F2}" srcOrd="0" destOrd="0" presId="urn:microsoft.com/office/officeart/2005/8/layout/pyramid4"/>
    <dgm:cxn modelId="{3285B7F3-BD7F-4C9A-92B5-FC63152B6B22}" type="presParOf" srcId="{02D865EC-D3C9-426F-B672-F680D211F45A}" destId="{4DB89960-1102-4697-8FD8-3C6CBB1F3284}" srcOrd="1" destOrd="0" presId="urn:microsoft.com/office/officeart/2005/8/layout/pyramid4"/>
    <dgm:cxn modelId="{675C212A-A993-46CB-86A5-A81F33BA4C2D}" type="presParOf" srcId="{02D865EC-D3C9-426F-B672-F680D211F45A}" destId="{71115AA7-CF55-4A2B-9530-8B15A529E0EB}" srcOrd="2" destOrd="0" presId="urn:microsoft.com/office/officeart/2005/8/layout/pyramid4"/>
    <dgm:cxn modelId="{D63BEB7B-9ECC-4318-BC19-F66BA1890FF7}" type="presParOf" srcId="{02D865EC-D3C9-426F-B672-F680D211F45A}" destId="{DEAF43CF-F5A7-4F3B-8269-C758DE4A683C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03E23B-7E7C-49D8-B1CB-4A4E1C310CE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5E35113-6FB7-4965-8F3C-2C122776D3BD}">
      <dgm:prSet phldrT="[Text]"/>
      <dgm:spPr/>
      <dgm:t>
        <a:bodyPr/>
        <a:lstStyle/>
        <a:p>
          <a:r>
            <a:rPr lang="cs-CZ" dirty="0" err="1" smtClean="0"/>
            <a:t>see</a:t>
          </a:r>
          <a:r>
            <a:rPr lang="cs-CZ" dirty="0" smtClean="0"/>
            <a:t> </a:t>
          </a:r>
          <a:r>
            <a:rPr lang="cs-CZ" dirty="0" err="1" smtClean="0"/>
            <a:t>the</a:t>
          </a:r>
          <a:r>
            <a:rPr lang="cs-CZ" dirty="0" smtClean="0"/>
            <a:t> </a:t>
          </a:r>
          <a:r>
            <a:rPr lang="cs-CZ" dirty="0" err="1" smtClean="0"/>
            <a:t>lions</a:t>
          </a:r>
          <a:endParaRPr lang="cs-CZ" dirty="0"/>
        </a:p>
      </dgm:t>
    </dgm:pt>
    <dgm:pt modelId="{8CC1DB33-7989-4429-B8E9-D508EDFD8E42}" type="parTrans" cxnId="{DB2387F7-77D0-47CD-9E2B-765AB6C6331E}">
      <dgm:prSet/>
      <dgm:spPr/>
      <dgm:t>
        <a:bodyPr/>
        <a:lstStyle/>
        <a:p>
          <a:endParaRPr lang="cs-CZ"/>
        </a:p>
      </dgm:t>
    </dgm:pt>
    <dgm:pt modelId="{4E981C8D-9015-4B7A-B94A-84AE19CCBBB9}" type="sibTrans" cxnId="{DB2387F7-77D0-47CD-9E2B-765AB6C6331E}">
      <dgm:prSet/>
      <dgm:spPr/>
      <dgm:t>
        <a:bodyPr/>
        <a:lstStyle/>
        <a:p>
          <a:endParaRPr lang="cs-CZ"/>
        </a:p>
      </dgm:t>
    </dgm:pt>
    <dgm:pt modelId="{F833B1E7-38E4-420F-9DA0-01EFD422C741}">
      <dgm:prSet phldrT="[Text]"/>
      <dgm:spPr/>
      <dgm:t>
        <a:bodyPr/>
        <a:lstStyle/>
        <a:p>
          <a:r>
            <a:rPr lang="cs-CZ" dirty="0" err="1" smtClean="0"/>
            <a:t>clean</a:t>
          </a:r>
          <a:r>
            <a:rPr lang="cs-CZ" dirty="0" smtClean="0"/>
            <a:t> </a:t>
          </a:r>
          <a:r>
            <a:rPr lang="cs-CZ" dirty="0" err="1" smtClean="0"/>
            <a:t>the</a:t>
          </a:r>
          <a:r>
            <a:rPr lang="cs-CZ" dirty="0" smtClean="0"/>
            <a:t> </a:t>
          </a:r>
          <a:r>
            <a:rPr lang="cs-CZ" dirty="0" err="1" smtClean="0"/>
            <a:t>window</a:t>
          </a:r>
          <a:endParaRPr lang="cs-CZ" dirty="0"/>
        </a:p>
      </dgm:t>
    </dgm:pt>
    <dgm:pt modelId="{42B07D51-30D5-4ADE-B514-45AB6BD71752}" type="parTrans" cxnId="{E3855E53-650D-4165-AC8D-01BD70AA453C}">
      <dgm:prSet/>
      <dgm:spPr/>
      <dgm:t>
        <a:bodyPr/>
        <a:lstStyle/>
        <a:p>
          <a:endParaRPr lang="cs-CZ"/>
        </a:p>
      </dgm:t>
    </dgm:pt>
    <dgm:pt modelId="{749FB511-AF8D-4ED6-8F9F-7DF430E5BC07}" type="sibTrans" cxnId="{E3855E53-650D-4165-AC8D-01BD70AA453C}">
      <dgm:prSet/>
      <dgm:spPr/>
      <dgm:t>
        <a:bodyPr/>
        <a:lstStyle/>
        <a:p>
          <a:endParaRPr lang="cs-CZ"/>
        </a:p>
      </dgm:t>
    </dgm:pt>
    <dgm:pt modelId="{36B5153B-755F-4EB1-B6AA-4D71932E5740}">
      <dgm:prSet phldrT="[Text]"/>
      <dgm:spPr/>
      <dgm:t>
        <a:bodyPr/>
        <a:lstStyle/>
        <a:p>
          <a:r>
            <a:rPr lang="cs-CZ" dirty="0" smtClean="0"/>
            <a:t>open his </a:t>
          </a:r>
          <a:r>
            <a:rPr lang="cs-CZ" dirty="0" err="1" smtClean="0"/>
            <a:t>lawn</a:t>
          </a:r>
          <a:r>
            <a:rPr lang="cs-CZ" dirty="0" smtClean="0"/>
            <a:t> </a:t>
          </a:r>
          <a:r>
            <a:rPr lang="cs-CZ" dirty="0" err="1" smtClean="0"/>
            <a:t>firm</a:t>
          </a:r>
          <a:endParaRPr lang="cs-CZ" dirty="0"/>
        </a:p>
      </dgm:t>
    </dgm:pt>
    <dgm:pt modelId="{C4920872-188F-4D58-8631-3DE54E4C97BE}" type="parTrans" cxnId="{9E456F0D-CBDD-40FD-AABB-8C8E04EE6B23}">
      <dgm:prSet/>
      <dgm:spPr/>
      <dgm:t>
        <a:bodyPr/>
        <a:lstStyle/>
        <a:p>
          <a:endParaRPr lang="cs-CZ"/>
        </a:p>
      </dgm:t>
    </dgm:pt>
    <dgm:pt modelId="{EC00480D-76C6-479A-9AA2-00D448A68822}" type="sibTrans" cxnId="{9E456F0D-CBDD-40FD-AABB-8C8E04EE6B23}">
      <dgm:prSet/>
      <dgm:spPr/>
      <dgm:t>
        <a:bodyPr/>
        <a:lstStyle/>
        <a:p>
          <a:endParaRPr lang="cs-CZ"/>
        </a:p>
      </dgm:t>
    </dgm:pt>
    <dgm:pt modelId="{F51A83B8-6D5A-440A-9799-099849DD1E2E}">
      <dgm:prSet phldrT="[Text]"/>
      <dgm:spPr/>
      <dgm:t>
        <a:bodyPr/>
        <a:lstStyle/>
        <a:p>
          <a:r>
            <a:rPr lang="cs-CZ" dirty="0" smtClean="0"/>
            <a:t>visit Los Angeles</a:t>
          </a:r>
          <a:endParaRPr lang="cs-CZ" dirty="0"/>
        </a:p>
      </dgm:t>
    </dgm:pt>
    <dgm:pt modelId="{BDD866D6-3980-4D99-94FA-4B50208ABC1B}" type="parTrans" cxnId="{4DB703A7-EEED-42A8-8844-C262A9E882F6}">
      <dgm:prSet/>
      <dgm:spPr/>
      <dgm:t>
        <a:bodyPr/>
        <a:lstStyle/>
        <a:p>
          <a:endParaRPr lang="cs-CZ"/>
        </a:p>
      </dgm:t>
    </dgm:pt>
    <dgm:pt modelId="{2770894D-E564-4E36-8FD3-C3CE27CD750F}" type="sibTrans" cxnId="{4DB703A7-EEED-42A8-8844-C262A9E882F6}">
      <dgm:prSet/>
      <dgm:spPr/>
      <dgm:t>
        <a:bodyPr/>
        <a:lstStyle/>
        <a:p>
          <a:endParaRPr lang="cs-CZ"/>
        </a:p>
      </dgm:t>
    </dgm:pt>
    <dgm:pt modelId="{939A723D-B40F-42D7-B179-033224788467}">
      <dgm:prSet phldrT="[Text]"/>
      <dgm:spPr/>
      <dgm:t>
        <a:bodyPr/>
        <a:lstStyle/>
        <a:p>
          <a:r>
            <a:rPr lang="cs-CZ" dirty="0" smtClean="0"/>
            <a:t>go in </a:t>
          </a:r>
          <a:r>
            <a:rPr lang="cs-CZ" dirty="0" err="1" smtClean="0"/>
            <a:t>the</a:t>
          </a:r>
          <a:r>
            <a:rPr lang="cs-CZ" dirty="0" smtClean="0"/>
            <a:t> garden</a:t>
          </a:r>
          <a:endParaRPr lang="cs-CZ" dirty="0"/>
        </a:p>
      </dgm:t>
    </dgm:pt>
    <dgm:pt modelId="{973522A6-ECC6-4DE0-A953-10E085E353D3}" type="parTrans" cxnId="{FF059477-AF31-4535-B93B-7CCC9F8A9C5E}">
      <dgm:prSet/>
      <dgm:spPr/>
      <dgm:t>
        <a:bodyPr/>
        <a:lstStyle/>
        <a:p>
          <a:endParaRPr lang="cs-CZ"/>
        </a:p>
      </dgm:t>
    </dgm:pt>
    <dgm:pt modelId="{2FE4E089-BAEA-4CCD-9D37-8BEF95FBF878}" type="sibTrans" cxnId="{FF059477-AF31-4535-B93B-7CCC9F8A9C5E}">
      <dgm:prSet/>
      <dgm:spPr/>
      <dgm:t>
        <a:bodyPr/>
        <a:lstStyle/>
        <a:p>
          <a:endParaRPr lang="cs-CZ"/>
        </a:p>
      </dgm:t>
    </dgm:pt>
    <dgm:pt modelId="{C82F7DDC-4AF3-4F5F-A6FD-8B57EEF78BDA}">
      <dgm:prSet phldrT="[Text]"/>
      <dgm:spPr/>
      <dgm:t>
        <a:bodyPr/>
        <a:lstStyle/>
        <a:p>
          <a:r>
            <a:rPr lang="cs-CZ" dirty="0" err="1" smtClean="0"/>
            <a:t>paint</a:t>
          </a:r>
          <a:r>
            <a:rPr lang="cs-CZ" dirty="0" smtClean="0"/>
            <a:t> </a:t>
          </a:r>
          <a:r>
            <a:rPr lang="cs-CZ" dirty="0" err="1" smtClean="0"/>
            <a:t>the</a:t>
          </a:r>
          <a:r>
            <a:rPr lang="cs-CZ" dirty="0" smtClean="0"/>
            <a:t> </a:t>
          </a:r>
          <a:r>
            <a:rPr lang="cs-CZ" dirty="0" err="1" smtClean="0"/>
            <a:t>kitchen</a:t>
          </a:r>
          <a:endParaRPr lang="cs-CZ" dirty="0"/>
        </a:p>
      </dgm:t>
    </dgm:pt>
    <dgm:pt modelId="{0DE1E8E9-F0B4-48F8-9E84-D4AAA573B58A}" type="parTrans" cxnId="{74CA28C4-563E-4B2E-B3D7-DD17BFB4D216}">
      <dgm:prSet/>
      <dgm:spPr/>
      <dgm:t>
        <a:bodyPr/>
        <a:lstStyle/>
        <a:p>
          <a:endParaRPr lang="cs-CZ"/>
        </a:p>
      </dgm:t>
    </dgm:pt>
    <dgm:pt modelId="{ACFDD36C-AE1C-4507-A0BD-811431A1BF30}" type="sibTrans" cxnId="{74CA28C4-563E-4B2E-B3D7-DD17BFB4D216}">
      <dgm:prSet/>
      <dgm:spPr/>
      <dgm:t>
        <a:bodyPr/>
        <a:lstStyle/>
        <a:p>
          <a:endParaRPr lang="cs-CZ"/>
        </a:p>
      </dgm:t>
    </dgm:pt>
    <dgm:pt modelId="{3D4423B0-8BDC-4718-ADB9-48C8933F03B0}" type="pres">
      <dgm:prSet presAssocID="{2F03E23B-7E7C-49D8-B1CB-4A4E1C310CEC}" presName="diagram" presStyleCnt="0">
        <dgm:presLayoutVars>
          <dgm:dir/>
          <dgm:resizeHandles val="exact"/>
        </dgm:presLayoutVars>
      </dgm:prSet>
      <dgm:spPr/>
    </dgm:pt>
    <dgm:pt modelId="{4B9E5A6C-FFD7-4C3E-98AD-F076C2D01BE8}" type="pres">
      <dgm:prSet presAssocID="{D5E35113-6FB7-4965-8F3C-2C122776D3BD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37B719-61AC-4131-94C1-D853ACD2FA55}" type="pres">
      <dgm:prSet presAssocID="{4E981C8D-9015-4B7A-B94A-84AE19CCBBB9}" presName="sibTrans" presStyleCnt="0"/>
      <dgm:spPr/>
    </dgm:pt>
    <dgm:pt modelId="{B5E6304E-3741-4996-98FB-18B5A0CA0C37}" type="pres">
      <dgm:prSet presAssocID="{F833B1E7-38E4-420F-9DA0-01EFD422C741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43F8DA-7101-4164-AE36-5403B464B56A}" type="pres">
      <dgm:prSet presAssocID="{749FB511-AF8D-4ED6-8F9F-7DF430E5BC07}" presName="sibTrans" presStyleCnt="0"/>
      <dgm:spPr/>
    </dgm:pt>
    <dgm:pt modelId="{F9BF1DD2-282B-4E13-8C51-C9C11B5EA02C}" type="pres">
      <dgm:prSet presAssocID="{36B5153B-755F-4EB1-B6AA-4D71932E5740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A01ED4-A8BF-406C-8624-EA34A20B7894}" type="pres">
      <dgm:prSet presAssocID="{EC00480D-76C6-479A-9AA2-00D448A68822}" presName="sibTrans" presStyleCnt="0"/>
      <dgm:spPr/>
    </dgm:pt>
    <dgm:pt modelId="{EAD69582-4D90-4BBC-A2FD-58AAA19B999A}" type="pres">
      <dgm:prSet presAssocID="{F51A83B8-6D5A-440A-9799-099849DD1E2E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331FB4-4221-451A-9B74-8882594AF7A0}" type="pres">
      <dgm:prSet presAssocID="{2770894D-E564-4E36-8FD3-C3CE27CD750F}" presName="sibTrans" presStyleCnt="0"/>
      <dgm:spPr/>
    </dgm:pt>
    <dgm:pt modelId="{0FEA66A9-9680-4DF5-A96D-A0B04CBF13FE}" type="pres">
      <dgm:prSet presAssocID="{939A723D-B40F-42D7-B179-033224788467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87F513-1DDF-4079-8862-B39060CF58D4}" type="pres">
      <dgm:prSet presAssocID="{2FE4E089-BAEA-4CCD-9D37-8BEF95FBF878}" presName="sibTrans" presStyleCnt="0"/>
      <dgm:spPr/>
    </dgm:pt>
    <dgm:pt modelId="{463B698D-191A-4FF0-AEDF-B917FDC72441}" type="pres">
      <dgm:prSet presAssocID="{C82F7DDC-4AF3-4F5F-A6FD-8B57EEF78BDA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008969-ECA2-4C59-B970-13AE07E53933}" type="presOf" srcId="{C82F7DDC-4AF3-4F5F-A6FD-8B57EEF78BDA}" destId="{463B698D-191A-4FF0-AEDF-B917FDC72441}" srcOrd="0" destOrd="0" presId="urn:microsoft.com/office/officeart/2005/8/layout/default"/>
    <dgm:cxn modelId="{74CA28C4-563E-4B2E-B3D7-DD17BFB4D216}" srcId="{2F03E23B-7E7C-49D8-B1CB-4A4E1C310CEC}" destId="{C82F7DDC-4AF3-4F5F-A6FD-8B57EEF78BDA}" srcOrd="5" destOrd="0" parTransId="{0DE1E8E9-F0B4-48F8-9E84-D4AAA573B58A}" sibTransId="{ACFDD36C-AE1C-4507-A0BD-811431A1BF30}"/>
    <dgm:cxn modelId="{4DB703A7-EEED-42A8-8844-C262A9E882F6}" srcId="{2F03E23B-7E7C-49D8-B1CB-4A4E1C310CEC}" destId="{F51A83B8-6D5A-440A-9799-099849DD1E2E}" srcOrd="3" destOrd="0" parTransId="{BDD866D6-3980-4D99-94FA-4B50208ABC1B}" sibTransId="{2770894D-E564-4E36-8FD3-C3CE27CD750F}"/>
    <dgm:cxn modelId="{FF059477-AF31-4535-B93B-7CCC9F8A9C5E}" srcId="{2F03E23B-7E7C-49D8-B1CB-4A4E1C310CEC}" destId="{939A723D-B40F-42D7-B179-033224788467}" srcOrd="4" destOrd="0" parTransId="{973522A6-ECC6-4DE0-A953-10E085E353D3}" sibTransId="{2FE4E089-BAEA-4CCD-9D37-8BEF95FBF878}"/>
    <dgm:cxn modelId="{E3855E53-650D-4165-AC8D-01BD70AA453C}" srcId="{2F03E23B-7E7C-49D8-B1CB-4A4E1C310CEC}" destId="{F833B1E7-38E4-420F-9DA0-01EFD422C741}" srcOrd="1" destOrd="0" parTransId="{42B07D51-30D5-4ADE-B514-45AB6BD71752}" sibTransId="{749FB511-AF8D-4ED6-8F9F-7DF430E5BC07}"/>
    <dgm:cxn modelId="{9E456F0D-CBDD-40FD-AABB-8C8E04EE6B23}" srcId="{2F03E23B-7E7C-49D8-B1CB-4A4E1C310CEC}" destId="{36B5153B-755F-4EB1-B6AA-4D71932E5740}" srcOrd="2" destOrd="0" parTransId="{C4920872-188F-4D58-8631-3DE54E4C97BE}" sibTransId="{EC00480D-76C6-479A-9AA2-00D448A68822}"/>
    <dgm:cxn modelId="{F26EFD41-3E8F-410F-BAA0-7E3D036BF02E}" type="presOf" srcId="{D5E35113-6FB7-4965-8F3C-2C122776D3BD}" destId="{4B9E5A6C-FFD7-4C3E-98AD-F076C2D01BE8}" srcOrd="0" destOrd="0" presId="urn:microsoft.com/office/officeart/2005/8/layout/default"/>
    <dgm:cxn modelId="{23A4C56F-1CBA-42ED-ADC0-3368F44DABCB}" type="presOf" srcId="{36B5153B-755F-4EB1-B6AA-4D71932E5740}" destId="{F9BF1DD2-282B-4E13-8C51-C9C11B5EA02C}" srcOrd="0" destOrd="0" presId="urn:microsoft.com/office/officeart/2005/8/layout/default"/>
    <dgm:cxn modelId="{61FBF5A3-C988-445C-9F2B-B6C63AFEDAB0}" type="presOf" srcId="{F51A83B8-6D5A-440A-9799-099849DD1E2E}" destId="{EAD69582-4D90-4BBC-A2FD-58AAA19B999A}" srcOrd="0" destOrd="0" presId="urn:microsoft.com/office/officeart/2005/8/layout/default"/>
    <dgm:cxn modelId="{FC593502-1CEB-4FFB-86DB-11877637BD09}" type="presOf" srcId="{F833B1E7-38E4-420F-9DA0-01EFD422C741}" destId="{B5E6304E-3741-4996-98FB-18B5A0CA0C37}" srcOrd="0" destOrd="0" presId="urn:microsoft.com/office/officeart/2005/8/layout/default"/>
    <dgm:cxn modelId="{EB8553A4-CB06-41EE-B8D3-880A0EBA4FEB}" type="presOf" srcId="{2F03E23B-7E7C-49D8-B1CB-4A4E1C310CEC}" destId="{3D4423B0-8BDC-4718-ADB9-48C8933F03B0}" srcOrd="0" destOrd="0" presId="urn:microsoft.com/office/officeart/2005/8/layout/default"/>
    <dgm:cxn modelId="{DB2387F7-77D0-47CD-9E2B-765AB6C6331E}" srcId="{2F03E23B-7E7C-49D8-B1CB-4A4E1C310CEC}" destId="{D5E35113-6FB7-4965-8F3C-2C122776D3BD}" srcOrd="0" destOrd="0" parTransId="{8CC1DB33-7989-4429-B8E9-D508EDFD8E42}" sibTransId="{4E981C8D-9015-4B7A-B94A-84AE19CCBBB9}"/>
    <dgm:cxn modelId="{3055B56A-C151-4696-94AF-1EAAE524994D}" type="presOf" srcId="{939A723D-B40F-42D7-B179-033224788467}" destId="{0FEA66A9-9680-4DF5-A96D-A0B04CBF13FE}" srcOrd="0" destOrd="0" presId="urn:microsoft.com/office/officeart/2005/8/layout/default"/>
    <dgm:cxn modelId="{EB06F79E-A823-4D5E-9128-1A2B75A41112}" type="presParOf" srcId="{3D4423B0-8BDC-4718-ADB9-48C8933F03B0}" destId="{4B9E5A6C-FFD7-4C3E-98AD-F076C2D01BE8}" srcOrd="0" destOrd="0" presId="urn:microsoft.com/office/officeart/2005/8/layout/default"/>
    <dgm:cxn modelId="{5E01CC10-689D-468B-822F-F77B5F42AD9D}" type="presParOf" srcId="{3D4423B0-8BDC-4718-ADB9-48C8933F03B0}" destId="{DA37B719-61AC-4131-94C1-D853ACD2FA55}" srcOrd="1" destOrd="0" presId="urn:microsoft.com/office/officeart/2005/8/layout/default"/>
    <dgm:cxn modelId="{68181128-164F-49D8-854A-18508C61F824}" type="presParOf" srcId="{3D4423B0-8BDC-4718-ADB9-48C8933F03B0}" destId="{B5E6304E-3741-4996-98FB-18B5A0CA0C37}" srcOrd="2" destOrd="0" presId="urn:microsoft.com/office/officeart/2005/8/layout/default"/>
    <dgm:cxn modelId="{BC3B1546-41B8-4E37-B071-BC9E767BBDDC}" type="presParOf" srcId="{3D4423B0-8BDC-4718-ADB9-48C8933F03B0}" destId="{D843F8DA-7101-4164-AE36-5403B464B56A}" srcOrd="3" destOrd="0" presId="urn:microsoft.com/office/officeart/2005/8/layout/default"/>
    <dgm:cxn modelId="{B2CD56ED-1765-4CDF-A97A-7C7A76FEDF2A}" type="presParOf" srcId="{3D4423B0-8BDC-4718-ADB9-48C8933F03B0}" destId="{F9BF1DD2-282B-4E13-8C51-C9C11B5EA02C}" srcOrd="4" destOrd="0" presId="urn:microsoft.com/office/officeart/2005/8/layout/default"/>
    <dgm:cxn modelId="{85BC97D4-C112-4648-AB94-06F7D6E33D21}" type="presParOf" srcId="{3D4423B0-8BDC-4718-ADB9-48C8933F03B0}" destId="{3AA01ED4-A8BF-406C-8624-EA34A20B7894}" srcOrd="5" destOrd="0" presId="urn:microsoft.com/office/officeart/2005/8/layout/default"/>
    <dgm:cxn modelId="{7CC03DDA-193A-45F8-A9F7-C84AE41DB8FA}" type="presParOf" srcId="{3D4423B0-8BDC-4718-ADB9-48C8933F03B0}" destId="{EAD69582-4D90-4BBC-A2FD-58AAA19B999A}" srcOrd="6" destOrd="0" presId="urn:microsoft.com/office/officeart/2005/8/layout/default"/>
    <dgm:cxn modelId="{575C9C2B-8F87-488D-804D-61BF02E3DEC1}" type="presParOf" srcId="{3D4423B0-8BDC-4718-ADB9-48C8933F03B0}" destId="{4E331FB4-4221-451A-9B74-8882594AF7A0}" srcOrd="7" destOrd="0" presId="urn:microsoft.com/office/officeart/2005/8/layout/default"/>
    <dgm:cxn modelId="{CBAE3E38-65E9-4E3C-90E8-B2537607AF5C}" type="presParOf" srcId="{3D4423B0-8BDC-4718-ADB9-48C8933F03B0}" destId="{0FEA66A9-9680-4DF5-A96D-A0B04CBF13FE}" srcOrd="8" destOrd="0" presId="urn:microsoft.com/office/officeart/2005/8/layout/default"/>
    <dgm:cxn modelId="{8F1C1BF0-2162-4DFE-B627-DA49D8824FF3}" type="presParOf" srcId="{3D4423B0-8BDC-4718-ADB9-48C8933F03B0}" destId="{6D87F513-1DDF-4079-8862-B39060CF58D4}" srcOrd="9" destOrd="0" presId="urn:microsoft.com/office/officeart/2005/8/layout/default"/>
    <dgm:cxn modelId="{088F2E6C-E072-42C3-A902-F59E76E711BF}" type="presParOf" srcId="{3D4423B0-8BDC-4718-ADB9-48C8933F03B0}" destId="{463B698D-191A-4FF0-AEDF-B917FDC7244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FF234B-BBD0-40D4-8C42-649990734AD1}">
      <dsp:nvSpPr>
        <dsp:cNvPr id="0" name=""/>
        <dsp:cNvSpPr/>
      </dsp:nvSpPr>
      <dsp:spPr>
        <a:xfrm>
          <a:off x="4219" y="566245"/>
          <a:ext cx="1307957" cy="10997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Did</a:t>
          </a:r>
          <a:r>
            <a:rPr lang="cs-CZ" sz="1600" kern="1200" dirty="0" smtClean="0"/>
            <a:t> (pomocné sloveso)</a:t>
          </a:r>
          <a:endParaRPr lang="cs-CZ" sz="1600" kern="1200" dirty="0"/>
        </a:p>
      </dsp:txBody>
      <dsp:txXfrm>
        <a:off x="36430" y="598456"/>
        <a:ext cx="1243535" cy="1035335"/>
      </dsp:txXfrm>
    </dsp:sp>
    <dsp:sp modelId="{B617DE9B-54FD-47A8-878E-10034E67FB53}">
      <dsp:nvSpPr>
        <dsp:cNvPr id="0" name=""/>
        <dsp:cNvSpPr/>
      </dsp:nvSpPr>
      <dsp:spPr>
        <a:xfrm>
          <a:off x="1442972" y="953937"/>
          <a:ext cx="277287" cy="3243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1442972" y="1018812"/>
        <a:ext cx="194101" cy="194623"/>
      </dsp:txXfrm>
    </dsp:sp>
    <dsp:sp modelId="{3ACE46F3-5492-4BD8-81D8-3141BE7E7464}">
      <dsp:nvSpPr>
        <dsp:cNvPr id="0" name=""/>
        <dsp:cNvSpPr/>
      </dsp:nvSpPr>
      <dsp:spPr>
        <a:xfrm>
          <a:off x="1835360" y="566245"/>
          <a:ext cx="1307957" cy="10997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Peter (podmět)</a:t>
          </a:r>
          <a:endParaRPr lang="cs-CZ" sz="1600" kern="1200" dirty="0"/>
        </a:p>
      </dsp:txBody>
      <dsp:txXfrm>
        <a:off x="1867571" y="598456"/>
        <a:ext cx="1243535" cy="1035335"/>
      </dsp:txXfrm>
    </dsp:sp>
    <dsp:sp modelId="{0E9E9589-0094-48BD-B10C-61311E154EBA}">
      <dsp:nvSpPr>
        <dsp:cNvPr id="0" name=""/>
        <dsp:cNvSpPr/>
      </dsp:nvSpPr>
      <dsp:spPr>
        <a:xfrm>
          <a:off x="3274113" y="953937"/>
          <a:ext cx="277287" cy="3243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3274113" y="1018812"/>
        <a:ext cx="194101" cy="194623"/>
      </dsp:txXfrm>
    </dsp:sp>
    <dsp:sp modelId="{C5FFC6D3-F0C4-4E4E-8F86-4DE53200D41C}">
      <dsp:nvSpPr>
        <dsp:cNvPr id="0" name=""/>
        <dsp:cNvSpPr/>
      </dsp:nvSpPr>
      <dsp:spPr>
        <a:xfrm>
          <a:off x="3666501" y="566245"/>
          <a:ext cx="1307957" cy="10997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buy</a:t>
          </a:r>
          <a:r>
            <a:rPr lang="cs-CZ" sz="1600" kern="1200" dirty="0" smtClean="0"/>
            <a:t> (sloveso)</a:t>
          </a:r>
          <a:endParaRPr lang="cs-CZ" sz="1600" kern="1200" dirty="0"/>
        </a:p>
      </dsp:txBody>
      <dsp:txXfrm>
        <a:off x="3698712" y="598456"/>
        <a:ext cx="1243535" cy="1035335"/>
      </dsp:txXfrm>
    </dsp:sp>
    <dsp:sp modelId="{6FB2C86F-8788-4886-BFFE-63E5E1AF02C4}">
      <dsp:nvSpPr>
        <dsp:cNvPr id="0" name=""/>
        <dsp:cNvSpPr/>
      </dsp:nvSpPr>
      <dsp:spPr>
        <a:xfrm>
          <a:off x="5105254" y="953937"/>
          <a:ext cx="277287" cy="3243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5105254" y="1018812"/>
        <a:ext cx="194101" cy="194623"/>
      </dsp:txXfrm>
    </dsp:sp>
    <dsp:sp modelId="{6C5064C4-4CC7-4F67-9F87-62F59860E552}">
      <dsp:nvSpPr>
        <dsp:cNvPr id="0" name=""/>
        <dsp:cNvSpPr/>
      </dsp:nvSpPr>
      <dsp:spPr>
        <a:xfrm>
          <a:off x="5497642" y="566245"/>
          <a:ext cx="1307957" cy="10997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 </a:t>
          </a:r>
          <a:r>
            <a:rPr lang="cs-CZ" sz="1600" kern="1200" dirty="0" err="1" smtClean="0"/>
            <a:t>digital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watch</a:t>
          </a:r>
          <a:r>
            <a:rPr lang="cs-CZ" sz="1600" kern="1200" dirty="0" smtClean="0"/>
            <a:t> (předmět)</a:t>
          </a:r>
          <a:endParaRPr lang="cs-CZ" sz="1600" kern="1200" dirty="0"/>
        </a:p>
      </dsp:txBody>
      <dsp:txXfrm>
        <a:off x="5529853" y="598456"/>
        <a:ext cx="1243535" cy="1035335"/>
      </dsp:txXfrm>
    </dsp:sp>
    <dsp:sp modelId="{AA7255ED-2152-428B-9585-74CB44A1FEE6}">
      <dsp:nvSpPr>
        <dsp:cNvPr id="0" name=""/>
        <dsp:cNvSpPr/>
      </dsp:nvSpPr>
      <dsp:spPr>
        <a:xfrm>
          <a:off x="6936395" y="953937"/>
          <a:ext cx="277287" cy="3243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6936395" y="1018812"/>
        <a:ext cx="194101" cy="194623"/>
      </dsp:txXfrm>
    </dsp:sp>
    <dsp:sp modelId="{BAD83633-5AD9-4E64-8E64-199C4586F541}">
      <dsp:nvSpPr>
        <dsp:cNvPr id="0" name=""/>
        <dsp:cNvSpPr/>
      </dsp:nvSpPr>
      <dsp:spPr>
        <a:xfrm>
          <a:off x="7328782" y="566245"/>
          <a:ext cx="1307957" cy="10997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for</a:t>
          </a:r>
          <a:r>
            <a:rPr lang="cs-CZ" sz="1600" kern="1200" dirty="0" smtClean="0"/>
            <a:t> her </a:t>
          </a:r>
          <a:r>
            <a:rPr lang="cs-CZ" sz="1600" kern="1200" dirty="0" err="1" smtClean="0"/>
            <a:t>birthday</a:t>
          </a:r>
          <a:r>
            <a:rPr lang="cs-CZ" sz="1600" kern="1200" dirty="0" smtClean="0"/>
            <a:t>? (příslovečné určení)</a:t>
          </a:r>
          <a:endParaRPr lang="cs-CZ" sz="1600" kern="1200" dirty="0"/>
        </a:p>
      </dsp:txBody>
      <dsp:txXfrm>
        <a:off x="7360993" y="598456"/>
        <a:ext cx="1243535" cy="10353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1B3FFF-0169-430C-91D5-3F507DE569F2}">
      <dsp:nvSpPr>
        <dsp:cNvPr id="0" name=""/>
        <dsp:cNvSpPr/>
      </dsp:nvSpPr>
      <dsp:spPr>
        <a:xfrm>
          <a:off x="931010" y="382849"/>
          <a:ext cx="1836204" cy="1836204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Tom</a:t>
          </a:r>
          <a:endParaRPr lang="cs-CZ" sz="2400" kern="1200" dirty="0"/>
        </a:p>
      </dsp:txBody>
      <dsp:txXfrm>
        <a:off x="1390061" y="1300951"/>
        <a:ext cx="918102" cy="918102"/>
      </dsp:txXfrm>
    </dsp:sp>
    <dsp:sp modelId="{4DB89960-1102-4697-8FD8-3C6CBB1F3284}">
      <dsp:nvSpPr>
        <dsp:cNvPr id="0" name=""/>
        <dsp:cNvSpPr/>
      </dsp:nvSpPr>
      <dsp:spPr>
        <a:xfrm>
          <a:off x="0" y="2160240"/>
          <a:ext cx="1836204" cy="1836204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My </a:t>
          </a:r>
          <a:r>
            <a:rPr lang="cs-CZ" sz="1600" kern="1200" dirty="0" err="1" smtClean="0"/>
            <a:t>old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grandma</a:t>
          </a:r>
          <a:endParaRPr lang="cs-CZ" sz="1600" kern="1200" dirty="0"/>
        </a:p>
      </dsp:txBody>
      <dsp:txXfrm>
        <a:off x="459051" y="3078342"/>
        <a:ext cx="918102" cy="918102"/>
      </dsp:txXfrm>
    </dsp:sp>
    <dsp:sp modelId="{71115AA7-CF55-4A2B-9530-8B15A529E0EB}">
      <dsp:nvSpPr>
        <dsp:cNvPr id="0" name=""/>
        <dsp:cNvSpPr/>
      </dsp:nvSpPr>
      <dsp:spPr>
        <a:xfrm rot="10800000">
          <a:off x="918102" y="2160240"/>
          <a:ext cx="1836204" cy="1836204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His </a:t>
          </a:r>
          <a:r>
            <a:rPr lang="cs-CZ" sz="2000" kern="1200" dirty="0" err="1" smtClean="0"/>
            <a:t>enemy</a:t>
          </a:r>
          <a:endParaRPr lang="cs-CZ" sz="2000" kern="1200" dirty="0"/>
        </a:p>
      </dsp:txBody>
      <dsp:txXfrm rot="10800000">
        <a:off x="1377153" y="2160240"/>
        <a:ext cx="918102" cy="918102"/>
      </dsp:txXfrm>
    </dsp:sp>
    <dsp:sp modelId="{DEAF43CF-F5A7-4F3B-8269-C758DE4A683C}">
      <dsp:nvSpPr>
        <dsp:cNvPr id="0" name=""/>
        <dsp:cNvSpPr/>
      </dsp:nvSpPr>
      <dsp:spPr>
        <a:xfrm>
          <a:off x="1836204" y="2160240"/>
          <a:ext cx="1836204" cy="1836204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 </a:t>
          </a:r>
          <a:r>
            <a:rPr lang="cs-CZ" sz="1800" kern="1200" dirty="0" err="1" smtClean="0"/>
            <a:t>pretty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woman</a:t>
          </a:r>
          <a:endParaRPr lang="cs-CZ" sz="1800" kern="1200" dirty="0"/>
        </a:p>
      </dsp:txBody>
      <dsp:txXfrm>
        <a:off x="2295255" y="3078342"/>
        <a:ext cx="918102" cy="9181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9E5A6C-FFD7-4C3E-98AD-F076C2D01BE8}">
      <dsp:nvSpPr>
        <dsp:cNvPr id="0" name=""/>
        <dsp:cNvSpPr/>
      </dsp:nvSpPr>
      <dsp:spPr>
        <a:xfrm>
          <a:off x="592807" y="2327"/>
          <a:ext cx="2029672" cy="12178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see</a:t>
          </a:r>
          <a:r>
            <a:rPr lang="cs-CZ" sz="3400" kern="1200" dirty="0" smtClean="0"/>
            <a:t> </a:t>
          </a:r>
          <a:r>
            <a:rPr lang="cs-CZ" sz="3400" kern="1200" dirty="0" err="1" smtClean="0"/>
            <a:t>the</a:t>
          </a:r>
          <a:r>
            <a:rPr lang="cs-CZ" sz="3400" kern="1200" dirty="0" smtClean="0"/>
            <a:t> </a:t>
          </a:r>
          <a:r>
            <a:rPr lang="cs-CZ" sz="3400" kern="1200" dirty="0" err="1" smtClean="0"/>
            <a:t>lions</a:t>
          </a:r>
          <a:endParaRPr lang="cs-CZ" sz="3400" kern="1200" dirty="0"/>
        </a:p>
      </dsp:txBody>
      <dsp:txXfrm>
        <a:off x="592807" y="2327"/>
        <a:ext cx="2029672" cy="1217803"/>
      </dsp:txXfrm>
    </dsp:sp>
    <dsp:sp modelId="{B5E6304E-3741-4996-98FB-18B5A0CA0C37}">
      <dsp:nvSpPr>
        <dsp:cNvPr id="0" name=""/>
        <dsp:cNvSpPr/>
      </dsp:nvSpPr>
      <dsp:spPr>
        <a:xfrm>
          <a:off x="2825447" y="2327"/>
          <a:ext cx="2029672" cy="12178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clean</a:t>
          </a:r>
          <a:r>
            <a:rPr lang="cs-CZ" sz="3400" kern="1200" dirty="0" smtClean="0"/>
            <a:t> </a:t>
          </a:r>
          <a:r>
            <a:rPr lang="cs-CZ" sz="3400" kern="1200" dirty="0" err="1" smtClean="0"/>
            <a:t>the</a:t>
          </a:r>
          <a:r>
            <a:rPr lang="cs-CZ" sz="3400" kern="1200" dirty="0" smtClean="0"/>
            <a:t> </a:t>
          </a:r>
          <a:r>
            <a:rPr lang="cs-CZ" sz="3400" kern="1200" dirty="0" err="1" smtClean="0"/>
            <a:t>window</a:t>
          </a:r>
          <a:endParaRPr lang="cs-CZ" sz="3400" kern="1200" dirty="0"/>
        </a:p>
      </dsp:txBody>
      <dsp:txXfrm>
        <a:off x="2825447" y="2327"/>
        <a:ext cx="2029672" cy="1217803"/>
      </dsp:txXfrm>
    </dsp:sp>
    <dsp:sp modelId="{F9BF1DD2-282B-4E13-8C51-C9C11B5EA02C}">
      <dsp:nvSpPr>
        <dsp:cNvPr id="0" name=""/>
        <dsp:cNvSpPr/>
      </dsp:nvSpPr>
      <dsp:spPr>
        <a:xfrm>
          <a:off x="592807" y="1423098"/>
          <a:ext cx="2029672" cy="12178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open his </a:t>
          </a:r>
          <a:r>
            <a:rPr lang="cs-CZ" sz="3400" kern="1200" dirty="0" err="1" smtClean="0"/>
            <a:t>lawn</a:t>
          </a:r>
          <a:r>
            <a:rPr lang="cs-CZ" sz="3400" kern="1200" dirty="0" smtClean="0"/>
            <a:t> </a:t>
          </a:r>
          <a:r>
            <a:rPr lang="cs-CZ" sz="3400" kern="1200" dirty="0" err="1" smtClean="0"/>
            <a:t>firm</a:t>
          </a:r>
          <a:endParaRPr lang="cs-CZ" sz="3400" kern="1200" dirty="0"/>
        </a:p>
      </dsp:txBody>
      <dsp:txXfrm>
        <a:off x="592807" y="1423098"/>
        <a:ext cx="2029672" cy="1217803"/>
      </dsp:txXfrm>
    </dsp:sp>
    <dsp:sp modelId="{EAD69582-4D90-4BBC-A2FD-58AAA19B999A}">
      <dsp:nvSpPr>
        <dsp:cNvPr id="0" name=""/>
        <dsp:cNvSpPr/>
      </dsp:nvSpPr>
      <dsp:spPr>
        <a:xfrm>
          <a:off x="2825447" y="1423098"/>
          <a:ext cx="2029672" cy="12178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visit Los Angeles</a:t>
          </a:r>
          <a:endParaRPr lang="cs-CZ" sz="3400" kern="1200" dirty="0"/>
        </a:p>
      </dsp:txBody>
      <dsp:txXfrm>
        <a:off x="2825447" y="1423098"/>
        <a:ext cx="2029672" cy="1217803"/>
      </dsp:txXfrm>
    </dsp:sp>
    <dsp:sp modelId="{0FEA66A9-9680-4DF5-A96D-A0B04CBF13FE}">
      <dsp:nvSpPr>
        <dsp:cNvPr id="0" name=""/>
        <dsp:cNvSpPr/>
      </dsp:nvSpPr>
      <dsp:spPr>
        <a:xfrm>
          <a:off x="592807" y="2843868"/>
          <a:ext cx="2029672" cy="12178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go in </a:t>
          </a:r>
          <a:r>
            <a:rPr lang="cs-CZ" sz="3400" kern="1200" dirty="0" err="1" smtClean="0"/>
            <a:t>the</a:t>
          </a:r>
          <a:r>
            <a:rPr lang="cs-CZ" sz="3400" kern="1200" dirty="0" smtClean="0"/>
            <a:t> garden</a:t>
          </a:r>
          <a:endParaRPr lang="cs-CZ" sz="3400" kern="1200" dirty="0"/>
        </a:p>
      </dsp:txBody>
      <dsp:txXfrm>
        <a:off x="592807" y="2843868"/>
        <a:ext cx="2029672" cy="1217803"/>
      </dsp:txXfrm>
    </dsp:sp>
    <dsp:sp modelId="{463B698D-191A-4FF0-AEDF-B917FDC72441}">
      <dsp:nvSpPr>
        <dsp:cNvPr id="0" name=""/>
        <dsp:cNvSpPr/>
      </dsp:nvSpPr>
      <dsp:spPr>
        <a:xfrm>
          <a:off x="2825447" y="2843868"/>
          <a:ext cx="2029672" cy="12178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paint</a:t>
          </a:r>
          <a:r>
            <a:rPr lang="cs-CZ" sz="3400" kern="1200" dirty="0" smtClean="0"/>
            <a:t> </a:t>
          </a:r>
          <a:r>
            <a:rPr lang="cs-CZ" sz="3400" kern="1200" dirty="0" err="1" smtClean="0"/>
            <a:t>the</a:t>
          </a:r>
          <a:r>
            <a:rPr lang="cs-CZ" sz="3400" kern="1200" dirty="0" smtClean="0"/>
            <a:t> </a:t>
          </a:r>
          <a:r>
            <a:rPr lang="cs-CZ" sz="3400" kern="1200" dirty="0" err="1" smtClean="0"/>
            <a:t>kitchen</a:t>
          </a:r>
          <a:endParaRPr lang="cs-CZ" sz="3400" kern="1200" dirty="0"/>
        </a:p>
      </dsp:txBody>
      <dsp:txXfrm>
        <a:off x="2825447" y="2843868"/>
        <a:ext cx="2029672" cy="1217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C8535-1DDD-488F-900D-A7052734C02B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0F45E-263C-42A2-88CE-CCC5F0F764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C8535-1DDD-488F-900D-A7052734C02B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0F45E-263C-42A2-88CE-CCC5F0F764E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C8535-1DDD-488F-900D-A7052734C02B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0F45E-263C-42A2-88CE-CCC5F0F764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C8535-1DDD-488F-900D-A7052734C02B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0F45E-263C-42A2-88CE-CCC5F0F764E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C8535-1DDD-488F-900D-A7052734C02B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0F45E-263C-42A2-88CE-CCC5F0F764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C8535-1DDD-488F-900D-A7052734C02B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0F45E-263C-42A2-88CE-CCC5F0F764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C8535-1DDD-488F-900D-A7052734C02B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0F45E-263C-42A2-88CE-CCC5F0F764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C8535-1DDD-488F-900D-A7052734C02B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0F45E-263C-42A2-88CE-CCC5F0F764ED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C8535-1DDD-488F-900D-A7052734C02B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0F45E-263C-42A2-88CE-CCC5F0F764E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C8535-1DDD-488F-900D-A7052734C02B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0F45E-263C-42A2-88CE-CCC5F0F764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C8535-1DDD-488F-900D-A7052734C02B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0F45E-263C-42A2-88CE-CCC5F0F764ED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DE1C8535-1DDD-488F-900D-A7052734C02B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9530F45E-263C-42A2-88CE-CCC5F0F764E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1780108"/>
          </a:xfrm>
        </p:spPr>
        <p:txBody>
          <a:bodyPr>
            <a:normAutofit/>
          </a:bodyPr>
          <a:lstStyle/>
          <a:p>
            <a:r>
              <a:rPr lang="cs-CZ" dirty="0" smtClean="0"/>
              <a:t>Min</a:t>
            </a:r>
            <a:r>
              <a:rPr lang="en-US" dirty="0" err="1" smtClean="0"/>
              <a:t>ul</a:t>
            </a:r>
            <a:r>
              <a:rPr lang="cs-CZ" dirty="0" smtClean="0"/>
              <a:t>ý čas prostý - otázka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The</a:t>
            </a:r>
            <a:r>
              <a:rPr lang="cs-CZ" sz="3600" dirty="0" smtClean="0"/>
              <a:t> Past </a:t>
            </a:r>
            <a:r>
              <a:rPr lang="cs-CZ" sz="3600" dirty="0" err="1" smtClean="0"/>
              <a:t>Simple</a:t>
            </a:r>
            <a:r>
              <a:rPr lang="cs-CZ" sz="3600" dirty="0" smtClean="0"/>
              <a:t> Tense </a:t>
            </a:r>
          </a:p>
          <a:p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question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8481252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Tvoření otázek – </a:t>
            </a:r>
            <a:r>
              <a:rPr lang="cs-CZ" dirty="0" err="1" smtClean="0"/>
              <a:t>forming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endParaRPr lang="cs-CZ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998233118"/>
              </p:ext>
            </p:extLst>
          </p:nvPr>
        </p:nvGraphicFramePr>
        <p:xfrm>
          <a:off x="251520" y="1916832"/>
          <a:ext cx="864096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395536" y="4221088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Koupil jí Petr na její narozeniny digitální hodinky? Pozor na slovosled anglické věty!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5445224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Věta může začínat tázacími slovy (</a:t>
            </a:r>
            <a:r>
              <a:rPr lang="cs-CZ" sz="2000" b="1" dirty="0" err="1" smtClean="0"/>
              <a:t>question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words</a:t>
            </a:r>
            <a:r>
              <a:rPr lang="cs-CZ" sz="2000" b="1" dirty="0" smtClean="0"/>
              <a:t>): </a:t>
            </a:r>
          </a:p>
          <a:p>
            <a:r>
              <a:rPr lang="cs-CZ" sz="2000" b="1" dirty="0" err="1" smtClean="0"/>
              <a:t>Why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When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Where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What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Which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Who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How</a:t>
            </a:r>
            <a:r>
              <a:rPr lang="cs-CZ" sz="2000" b="1" dirty="0" smtClean="0"/>
              <a:t> apod.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00386926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" dur="500" fill="hold"/>
                                        <p:tgtEl>
                                          <p:spTgt spid="7">
                                            <p:graphicEl>
                                              <a:dgm id="{ECFF234B-BBD0-40D4-8C42-649990734A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7">
                                            <p:graphicEl>
                                              <a:dgm id="{ECFF234B-BBD0-40D4-8C42-649990734A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ECFF234B-BBD0-40D4-8C42-649990734A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ECFF234B-BBD0-40D4-8C42-649990734A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" dur="500" fill="hold"/>
                                        <p:tgtEl>
                                          <p:spTgt spid="7">
                                            <p:graphicEl>
                                              <a:dgm id="{B617DE9B-54FD-47A8-878E-10034E67FB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7">
                                            <p:graphicEl>
                                              <a:dgm id="{B617DE9B-54FD-47A8-878E-10034E67FB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" dur="500" fill="hold"/>
                                        <p:tgtEl>
                                          <p:spTgt spid="7">
                                            <p:graphicEl>
                                              <a:dgm id="{B617DE9B-54FD-47A8-878E-10034E67FB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B617DE9B-54FD-47A8-878E-10034E67FB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7">
                                            <p:graphicEl>
                                              <a:dgm id="{3ACE46F3-5492-4BD8-81D8-3141BE7E74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7">
                                            <p:graphicEl>
                                              <a:dgm id="{3ACE46F3-5492-4BD8-81D8-3141BE7E74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7">
                                            <p:graphicEl>
                                              <a:dgm id="{3ACE46F3-5492-4BD8-81D8-3141BE7E74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>
                                            <p:graphicEl>
                                              <a:dgm id="{3ACE46F3-5492-4BD8-81D8-3141BE7E74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0E9E9589-0094-48BD-B10C-61311E154E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7">
                                            <p:graphicEl>
                                              <a:dgm id="{0E9E9589-0094-48BD-B10C-61311E154E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7">
                                            <p:graphicEl>
                                              <a:dgm id="{0E9E9589-0094-48BD-B10C-61311E154E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7">
                                            <p:graphicEl>
                                              <a:dgm id="{0E9E9589-0094-48BD-B10C-61311E154E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1" dur="500" fill="hold"/>
                                        <p:tgtEl>
                                          <p:spTgt spid="7">
                                            <p:graphicEl>
                                              <a:dgm id="{C5FFC6D3-F0C4-4E4E-8F86-4DE53200D4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7">
                                            <p:graphicEl>
                                              <a:dgm id="{C5FFC6D3-F0C4-4E4E-8F86-4DE53200D4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7">
                                            <p:graphicEl>
                                              <a:dgm id="{C5FFC6D3-F0C4-4E4E-8F86-4DE53200D4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7">
                                            <p:graphicEl>
                                              <a:dgm id="{C5FFC6D3-F0C4-4E4E-8F86-4DE53200D4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" dur="500" fill="hold"/>
                                        <p:tgtEl>
                                          <p:spTgt spid="7">
                                            <p:graphicEl>
                                              <a:dgm id="{6FB2C86F-8788-4886-BFFE-63E5E1AF02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7">
                                            <p:graphicEl>
                                              <a:dgm id="{6FB2C86F-8788-4886-BFFE-63E5E1AF02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7">
                                            <p:graphicEl>
                                              <a:dgm id="{6FB2C86F-8788-4886-BFFE-63E5E1AF02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7">
                                            <p:graphicEl>
                                              <a:dgm id="{6FB2C86F-8788-4886-BFFE-63E5E1AF02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" dur="500" fill="hold"/>
                                        <p:tgtEl>
                                          <p:spTgt spid="7">
                                            <p:graphicEl>
                                              <a:dgm id="{6C5064C4-4CC7-4F67-9F87-62F59860E5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7">
                                            <p:graphicEl>
                                              <a:dgm id="{6C5064C4-4CC7-4F67-9F87-62F59860E5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7">
                                            <p:graphicEl>
                                              <a:dgm id="{6C5064C4-4CC7-4F67-9F87-62F59860E5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7">
                                            <p:graphicEl>
                                              <a:dgm id="{6C5064C4-4CC7-4F67-9F87-62F59860E5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7">
                                            <p:graphicEl>
                                              <a:dgm id="{AA7255ED-2152-428B-9585-74CB44A1FE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7">
                                            <p:graphicEl>
                                              <a:dgm id="{AA7255ED-2152-428B-9585-74CB44A1FE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7">
                                            <p:graphicEl>
                                              <a:dgm id="{AA7255ED-2152-428B-9585-74CB44A1FE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7">
                                            <p:graphicEl>
                                              <a:dgm id="{AA7255ED-2152-428B-9585-74CB44A1FE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1" dur="500" fill="hold"/>
                                        <p:tgtEl>
                                          <p:spTgt spid="7">
                                            <p:graphicEl>
                                              <a:dgm id="{BAD83633-5AD9-4E64-8E64-199C4586F5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2" dur="500" fill="hold"/>
                                        <p:tgtEl>
                                          <p:spTgt spid="7">
                                            <p:graphicEl>
                                              <a:dgm id="{BAD83633-5AD9-4E64-8E64-199C4586F5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3" dur="500" fill="hold"/>
                                        <p:tgtEl>
                                          <p:spTgt spid="7">
                                            <p:graphicEl>
                                              <a:dgm id="{BAD83633-5AD9-4E64-8E64-199C4586F5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7">
                                            <p:graphicEl>
                                              <a:dgm id="{BAD83633-5AD9-4E64-8E64-199C4586F5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7" grpId="0">
        <p:bldSub>
          <a:bldDgm/>
        </p:bldSub>
      </p:bldGraphic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7026609"/>
              </p:ext>
            </p:extLst>
          </p:nvPr>
        </p:nvGraphicFramePr>
        <p:xfrm>
          <a:off x="323528" y="1700808"/>
          <a:ext cx="3672408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Procvičuj otázky – </a:t>
            </a:r>
            <a:r>
              <a:rPr lang="cs-CZ" dirty="0" err="1" smtClean="0"/>
              <a:t>practise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endParaRPr lang="cs-CZ" dirty="0"/>
          </a:p>
        </p:txBody>
      </p:sp>
      <p:graphicFrame>
        <p:nvGraphicFramePr>
          <p:cNvPr id="17" name="Diagram 16"/>
          <p:cNvGraphicFramePr/>
          <p:nvPr>
            <p:extLst>
              <p:ext uri="{D42A27DB-BD31-4B8C-83A1-F6EECF244321}">
                <p14:modId xmlns:p14="http://schemas.microsoft.com/office/powerpoint/2010/main" val="3768099405"/>
              </p:ext>
            </p:extLst>
          </p:nvPr>
        </p:nvGraphicFramePr>
        <p:xfrm>
          <a:off x="3696072" y="2204864"/>
          <a:ext cx="544792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1384857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500" fill="hold"/>
                                        <p:tgtEl>
                                          <p:spTgt spid="17">
                                            <p:graphicEl>
                                              <a:dgm id="{4B9E5A6C-FFD7-4C3E-98AD-F076C2D01B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17">
                                            <p:graphicEl>
                                              <a:dgm id="{4B9E5A6C-FFD7-4C3E-98AD-F076C2D01B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17">
                                            <p:graphicEl>
                                              <a:dgm id="{4B9E5A6C-FFD7-4C3E-98AD-F076C2D01B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7">
                                            <p:graphicEl>
                                              <a:dgm id="{4B9E5A6C-FFD7-4C3E-98AD-F076C2D01B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5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17">
                                            <p:graphicEl>
                                              <a:dgm id="{B5E6304E-3741-4996-98FB-18B5A0CA0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17">
                                            <p:graphicEl>
                                              <a:dgm id="{B5E6304E-3741-4996-98FB-18B5A0CA0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17">
                                            <p:graphicEl>
                                              <a:dgm id="{B5E6304E-3741-4996-98FB-18B5A0CA0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7">
                                            <p:graphicEl>
                                              <a:dgm id="{B5E6304E-3741-4996-98FB-18B5A0CA0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5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" dur="500" fill="hold"/>
                                        <p:tgtEl>
                                          <p:spTgt spid="17">
                                            <p:graphicEl>
                                              <a:dgm id="{F9BF1DD2-282B-4E13-8C51-C9C11B5EA0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17">
                                            <p:graphicEl>
                                              <a:dgm id="{F9BF1DD2-282B-4E13-8C51-C9C11B5EA0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0" dur="500" fill="hold"/>
                                        <p:tgtEl>
                                          <p:spTgt spid="17">
                                            <p:graphicEl>
                                              <a:dgm id="{F9BF1DD2-282B-4E13-8C51-C9C11B5EA0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7">
                                            <p:graphicEl>
                                              <a:dgm id="{F9BF1DD2-282B-4E13-8C51-C9C11B5EA0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5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3" dur="500" fill="hold"/>
                                        <p:tgtEl>
                                          <p:spTgt spid="17">
                                            <p:graphicEl>
                                              <a:dgm id="{EAD69582-4D90-4BBC-A2FD-58AAA19B99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17">
                                            <p:graphicEl>
                                              <a:dgm id="{EAD69582-4D90-4BBC-A2FD-58AAA19B99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5" dur="500" fill="hold"/>
                                        <p:tgtEl>
                                          <p:spTgt spid="17">
                                            <p:graphicEl>
                                              <a:dgm id="{EAD69582-4D90-4BBC-A2FD-58AAA19B99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7">
                                            <p:graphicEl>
                                              <a:dgm id="{EAD69582-4D90-4BBC-A2FD-58AAA19B99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5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17">
                                            <p:graphicEl>
                                              <a:dgm id="{0FEA66A9-9680-4DF5-A96D-A0B04CBF13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17">
                                            <p:graphicEl>
                                              <a:dgm id="{0FEA66A9-9680-4DF5-A96D-A0B04CBF13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17">
                                            <p:graphicEl>
                                              <a:dgm id="{0FEA66A9-9680-4DF5-A96D-A0B04CBF13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7">
                                            <p:graphicEl>
                                              <a:dgm id="{0FEA66A9-9680-4DF5-A96D-A0B04CBF13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5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3" dur="500" fill="hold"/>
                                        <p:tgtEl>
                                          <p:spTgt spid="17">
                                            <p:graphicEl>
                                              <a:dgm id="{463B698D-191A-4FF0-AEDF-B917FDC724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44" dur="500" fill="hold"/>
                                        <p:tgtEl>
                                          <p:spTgt spid="17">
                                            <p:graphicEl>
                                              <a:dgm id="{463B698D-191A-4FF0-AEDF-B917FDC724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45" dur="500" fill="hold"/>
                                        <p:tgtEl>
                                          <p:spTgt spid="17">
                                            <p:graphicEl>
                                              <a:dgm id="{463B698D-191A-4FF0-AEDF-B917FDC724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7">
                                            <p:graphicEl>
                                              <a:dgm id="{463B698D-191A-4FF0-AEDF-B917FDC724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/>
      <p:bldGraphic spid="17" grpId="0">
        <p:bldSub>
          <a:bldDgm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2503488" y="32575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9233174"/>
              </p:ext>
            </p:extLst>
          </p:nvPr>
        </p:nvGraphicFramePr>
        <p:xfrm>
          <a:off x="3275860" y="1988840"/>
          <a:ext cx="5472600" cy="4176460"/>
        </p:xfrm>
        <a:graphic>
          <a:graphicData uri="http://schemas.openxmlformats.org/drawingml/2006/table">
            <a:tbl>
              <a:tblPr/>
              <a:tblGrid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</a:tblGrid>
              <a:tr h="417646"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30000"/>
                        <a:t>1</a:t>
                      </a:r>
                      <a:endParaRPr lang="cs-CZ" b="1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30000" dirty="0"/>
                        <a:t>2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30000"/>
                        <a:t>3</a:t>
                      </a:r>
                      <a:endParaRPr lang="cs-CZ" b="1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30000"/>
                        <a:t>4</a:t>
                      </a:r>
                      <a:endParaRPr lang="cs-CZ" b="1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 baseline="30000"/>
                        <a:t>5</a:t>
                      </a:r>
                      <a:endParaRPr lang="cs-CZ" b="1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30000"/>
                        <a:t>6</a:t>
                      </a:r>
                      <a:endParaRPr lang="cs-CZ" b="1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30000"/>
                        <a:t>7</a:t>
                      </a:r>
                      <a:endParaRPr lang="cs-CZ" b="1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30000"/>
                        <a:t>8</a:t>
                      </a:r>
                      <a:endParaRPr lang="cs-CZ" b="1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30000"/>
                        <a:t>9</a:t>
                      </a:r>
                      <a:endParaRPr lang="cs-CZ" b="1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30000"/>
                        <a:t>10</a:t>
                      </a:r>
                      <a:endParaRPr lang="cs-CZ" b="1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>
            <a:off x="467544" y="713602"/>
            <a:ext cx="8208912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600" b="1" dirty="0" smtClean="0">
                <a:latin typeface="Arial" charset="0"/>
                <a:cs typeface="Arial" charset="0"/>
              </a:rPr>
              <a:t>KŘÍŽOVKA – NEPRAVIDELNÁ SLOVESA. VYTVÁŘEJ DALŠÍ OTÁZKY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600" b="1" dirty="0" smtClean="0">
                <a:latin typeface="Arial" charset="0"/>
                <a:cs typeface="Arial" charset="0"/>
              </a:rPr>
              <a:t>CROSSWORD PUZZLE – IRREGULAR VERBS. CREATE OTHER QUESTIONS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301473"/>
              </p:ext>
            </p:extLst>
          </p:nvPr>
        </p:nvGraphicFramePr>
        <p:xfrm>
          <a:off x="683568" y="2348880"/>
          <a:ext cx="2664296" cy="3686150"/>
        </p:xfrm>
        <a:graphic>
          <a:graphicData uri="http://schemas.openxmlformats.org/drawingml/2006/table">
            <a:tbl>
              <a:tblPr/>
              <a:tblGrid>
                <a:gridCol w="1332148"/>
                <a:gridCol w="1332148"/>
              </a:tblGrid>
              <a:tr h="368615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ACROSS</a:t>
                      </a:r>
                    </a:p>
                    <a:p>
                      <a:r>
                        <a:rPr lang="cs-CZ" dirty="0" smtClean="0"/>
                        <a:t>2</a:t>
                      </a:r>
                      <a:r>
                        <a:rPr lang="cs-CZ" dirty="0"/>
                        <a:t>. koupil</a:t>
                      </a:r>
                      <a:br>
                        <a:rPr lang="cs-CZ" dirty="0"/>
                      </a:br>
                      <a:r>
                        <a:rPr lang="cs-CZ" dirty="0"/>
                        <a:t>4. vybral</a:t>
                      </a:r>
                      <a:br>
                        <a:rPr lang="cs-CZ" dirty="0"/>
                      </a:br>
                      <a:r>
                        <a:rPr lang="cs-CZ" dirty="0"/>
                        <a:t>5. nosil na sobě</a:t>
                      </a:r>
                      <a:br>
                        <a:rPr lang="cs-CZ" dirty="0"/>
                      </a:br>
                      <a:r>
                        <a:rPr lang="cs-CZ" dirty="0"/>
                        <a:t>7. řezal</a:t>
                      </a:r>
                      <a:br>
                        <a:rPr lang="cs-CZ" dirty="0"/>
                      </a:br>
                      <a:r>
                        <a:rPr lang="cs-CZ" dirty="0"/>
                        <a:t>8. byl</a:t>
                      </a:r>
                      <a:br>
                        <a:rPr lang="cs-CZ" dirty="0"/>
                      </a:br>
                      <a:r>
                        <a:rPr lang="cs-CZ" dirty="0"/>
                        <a:t>9. učil</a:t>
                      </a:r>
                      <a:br>
                        <a:rPr lang="cs-CZ" dirty="0"/>
                      </a:br>
                      <a:r>
                        <a:rPr lang="cs-CZ" dirty="0"/>
                        <a:t>10. stál</a:t>
                      </a:r>
                      <a:br>
                        <a:rPr lang="cs-CZ" dirty="0"/>
                      </a:b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DOWN</a:t>
                      </a:r>
                    </a:p>
                    <a:p>
                      <a:r>
                        <a:rPr lang="cs-CZ" dirty="0" smtClean="0"/>
                        <a:t>1</a:t>
                      </a:r>
                      <a:r>
                        <a:rPr lang="cs-CZ" dirty="0"/>
                        <a:t>. kradl</a:t>
                      </a:r>
                      <a:br>
                        <a:rPr lang="cs-CZ" dirty="0"/>
                      </a:br>
                      <a:r>
                        <a:rPr lang="cs-CZ" dirty="0"/>
                        <a:t>2. foukal</a:t>
                      </a:r>
                      <a:br>
                        <a:rPr lang="cs-CZ" dirty="0"/>
                      </a:br>
                      <a:r>
                        <a:rPr lang="cs-CZ" dirty="0"/>
                        <a:t>3. rozuměl</a:t>
                      </a:r>
                      <a:br>
                        <a:rPr lang="cs-CZ" dirty="0"/>
                      </a:br>
                      <a:r>
                        <a:rPr lang="cs-CZ" dirty="0"/>
                        <a:t>6. hořel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92442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Crossword</a:t>
            </a:r>
            <a:r>
              <a:rPr lang="cs-CZ" dirty="0" smtClean="0"/>
              <a:t> puzzle - </a:t>
            </a:r>
            <a:r>
              <a:rPr lang="cs-CZ" dirty="0" err="1" smtClean="0"/>
              <a:t>solution</a:t>
            </a:r>
            <a:endParaRPr lang="cs-CZ" dirty="0"/>
          </a:p>
        </p:txBody>
      </p:sp>
      <p:graphicFrame>
        <p:nvGraphicFramePr>
          <p:cNvPr id="274" name="Tabulka 27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8230412"/>
              </p:ext>
            </p:extLst>
          </p:nvPr>
        </p:nvGraphicFramePr>
        <p:xfrm>
          <a:off x="3275860" y="1988840"/>
          <a:ext cx="5472600" cy="4176460"/>
        </p:xfrm>
        <a:graphic>
          <a:graphicData uri="http://schemas.openxmlformats.org/drawingml/2006/table">
            <a:tbl>
              <a:tblPr/>
              <a:tblGrid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</a:tblGrid>
              <a:tr h="417646"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30000" dirty="0" smtClean="0"/>
                        <a:t>1</a:t>
                      </a:r>
                      <a:r>
                        <a:rPr lang="cs-CZ" b="1" baseline="0" dirty="0" smtClean="0"/>
                        <a:t> S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baseline="30000" dirty="0" smtClean="0"/>
                        <a:t>2 </a:t>
                      </a:r>
                      <a:r>
                        <a:rPr lang="cs-CZ" b="1" dirty="0" smtClean="0"/>
                        <a:t> B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30000" dirty="0" smtClean="0"/>
                        <a:t>3</a:t>
                      </a:r>
                      <a:r>
                        <a:rPr lang="cs-CZ" b="1" baseline="0" dirty="0" smtClean="0"/>
                        <a:t>U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30000" dirty="0" smtClean="0"/>
                        <a:t>4 </a:t>
                      </a:r>
                      <a:r>
                        <a:rPr lang="cs-CZ" b="1" baseline="0" dirty="0" smtClean="0"/>
                        <a:t>C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 baseline="30000" dirty="0" smtClean="0"/>
                        <a:t>5 </a:t>
                      </a:r>
                      <a:r>
                        <a:rPr lang="cs-CZ" b="1" baseline="0" dirty="0" smtClean="0"/>
                        <a:t>W</a:t>
                      </a:r>
                      <a:endParaRPr lang="cs-CZ" b="1" baseline="0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r>
                        <a:rPr lang="cs-CZ" b="1" dirty="0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30000" dirty="0" smtClean="0"/>
                        <a:t>6</a:t>
                      </a:r>
                      <a:r>
                        <a:rPr lang="cs-CZ" b="1" baseline="0" dirty="0" smtClean="0"/>
                        <a:t> B</a:t>
                      </a:r>
                      <a:endParaRPr lang="cs-CZ" b="1" baseline="0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W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30000" dirty="0" smtClean="0"/>
                        <a:t>7 </a:t>
                      </a:r>
                      <a:r>
                        <a:rPr lang="cs-CZ" b="1" baseline="0" dirty="0" smtClean="0"/>
                        <a:t> C</a:t>
                      </a:r>
                      <a:endParaRPr lang="cs-CZ" b="1" baseline="0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30000" dirty="0" smtClean="0"/>
                        <a:t>8 </a:t>
                      </a:r>
                      <a:r>
                        <a:rPr lang="cs-CZ" b="1" baseline="0" dirty="0" smtClean="0"/>
                        <a:t>W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30000" dirty="0" smtClean="0"/>
                        <a:t>9</a:t>
                      </a:r>
                      <a:r>
                        <a:rPr lang="cs-CZ" b="1" baseline="0" dirty="0" smtClean="0"/>
                        <a:t>T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30000" dirty="0" smtClean="0"/>
                        <a:t>10 </a:t>
                      </a:r>
                      <a:r>
                        <a:rPr lang="cs-CZ" b="1" baseline="0" dirty="0" smtClean="0"/>
                        <a:t>C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 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323528" y="1844824"/>
            <a:ext cx="208823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ACROSS</a:t>
            </a:r>
          </a:p>
          <a:p>
            <a:r>
              <a:rPr lang="cs-CZ" dirty="0" smtClean="0"/>
              <a:t>2. koupil</a:t>
            </a:r>
            <a:br>
              <a:rPr lang="cs-CZ" dirty="0" smtClean="0"/>
            </a:br>
            <a:r>
              <a:rPr lang="cs-CZ" dirty="0" smtClean="0"/>
              <a:t>4. vybral</a:t>
            </a:r>
            <a:br>
              <a:rPr lang="cs-CZ" dirty="0" smtClean="0"/>
            </a:br>
            <a:r>
              <a:rPr lang="cs-CZ" dirty="0" smtClean="0"/>
              <a:t>5. nosil na sobě</a:t>
            </a:r>
            <a:br>
              <a:rPr lang="cs-CZ" dirty="0" smtClean="0"/>
            </a:br>
            <a:r>
              <a:rPr lang="cs-CZ" dirty="0" smtClean="0"/>
              <a:t>7. řezal</a:t>
            </a:r>
            <a:br>
              <a:rPr lang="cs-CZ" dirty="0" smtClean="0"/>
            </a:br>
            <a:r>
              <a:rPr lang="cs-CZ" dirty="0" smtClean="0"/>
              <a:t>8. byl</a:t>
            </a:r>
            <a:br>
              <a:rPr lang="cs-CZ" dirty="0" smtClean="0"/>
            </a:br>
            <a:r>
              <a:rPr lang="cs-CZ" dirty="0" smtClean="0"/>
              <a:t>9. učil</a:t>
            </a:r>
            <a:br>
              <a:rPr lang="cs-CZ" dirty="0" smtClean="0"/>
            </a:br>
            <a:r>
              <a:rPr lang="cs-CZ" dirty="0" smtClean="0"/>
              <a:t>10. stál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51950" y="4430147"/>
            <a:ext cx="205981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DOWN</a:t>
            </a:r>
          </a:p>
          <a:p>
            <a:r>
              <a:rPr lang="cs-CZ" dirty="0" smtClean="0"/>
              <a:t>1. kradl</a:t>
            </a:r>
            <a:br>
              <a:rPr lang="cs-CZ" dirty="0" smtClean="0"/>
            </a:br>
            <a:r>
              <a:rPr lang="cs-CZ" dirty="0" smtClean="0"/>
              <a:t>2. foukal</a:t>
            </a:r>
            <a:br>
              <a:rPr lang="cs-CZ" dirty="0" smtClean="0"/>
            </a:br>
            <a:r>
              <a:rPr lang="cs-CZ" dirty="0" smtClean="0"/>
              <a:t>3. rozuměl</a:t>
            </a:r>
            <a:br>
              <a:rPr lang="cs-CZ" dirty="0" smtClean="0"/>
            </a:br>
            <a:r>
              <a:rPr lang="cs-CZ" dirty="0" smtClean="0"/>
              <a:t>6. hořel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908294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27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72</TotalTime>
  <Words>183</Words>
  <Application>Microsoft Office PowerPoint</Application>
  <PresentationFormat>Předvádění na obrazovce (4:3)</PresentationFormat>
  <Paragraphs>334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Minulý čas prostý - otázka</vt:lpstr>
      <vt:lpstr>Tvoření otázek – forming questions</vt:lpstr>
      <vt:lpstr>Procvičuj otázky – practise questions</vt:lpstr>
      <vt:lpstr>Prezentace aplikace PowerPoint</vt:lpstr>
      <vt:lpstr>Crossword puzzle - solution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Minulý čas prostý - otázka</dc:title>
  <dc:creator>Škola_08</dc:creator>
  <cp:lastModifiedBy>Škola_08</cp:lastModifiedBy>
  <cp:revision>8</cp:revision>
  <dcterms:created xsi:type="dcterms:W3CDTF">2012-12-04T18:02:22Z</dcterms:created>
  <dcterms:modified xsi:type="dcterms:W3CDTF">2012-12-04T19:14:58Z</dcterms:modified>
</cp:coreProperties>
</file>