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492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63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800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602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509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605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52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04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65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112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676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2150C-C762-465F-9A96-5F7F37C1C5F4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8B642B-D094-4E1B-85F2-1FAE7F932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864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smtClean="0"/>
              <a:t>Oblečení</a:t>
            </a:r>
            <a:endParaRPr lang="cs-CZ" sz="54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smtClean="0">
                <a:solidFill>
                  <a:schemeClr val="tx1"/>
                </a:solidFill>
              </a:rPr>
              <a:t>Clothing</a:t>
            </a:r>
            <a:endParaRPr lang="cs-CZ" sz="5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4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Find clothes and parts of clothes</a:t>
            </a:r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5767482"/>
              </p:ext>
            </p:extLst>
          </p:nvPr>
        </p:nvGraphicFramePr>
        <p:xfrm>
          <a:off x="179504" y="1412774"/>
          <a:ext cx="5040576" cy="52565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  <a:gridCol w="315036"/>
              </a:tblGrid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F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G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X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F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F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Q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F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Q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X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Q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Q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Q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Q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G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G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X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G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F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X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F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F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504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Q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511051"/>
              </p:ext>
            </p:extLst>
          </p:nvPr>
        </p:nvGraphicFramePr>
        <p:xfrm>
          <a:off x="5461248" y="1988840"/>
          <a:ext cx="3682752" cy="36804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41376"/>
                <a:gridCol w="1841376"/>
              </a:tblGrid>
              <a:tr h="35662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APRON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BUTTON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BOW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KIMONO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SUIT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MITTENS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OVERCOAT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OVERALLS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FLEECE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BILL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SCARF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UNDERWEAR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PYJAMAS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FLY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HOOD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SLEEVE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CUFF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MOCCASIN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SHOELACE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STRAP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WAISTCOAT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LEGGINS</a:t>
                      </a:r>
                      <a:br>
                        <a:rPr lang="cs-CZ" sz="1400">
                          <a:effectLst/>
                        </a:rPr>
                      </a:br>
                      <a:r>
                        <a:rPr lang="cs-CZ" sz="1400">
                          <a:effectLst/>
                        </a:rPr>
                        <a:t>TUNIC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564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smtClean="0"/>
              <a:t>Use your dictionary, translate these words</a:t>
            </a:r>
            <a:endParaRPr lang="cs-CZ" sz="36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466728" cy="4493096"/>
          </a:xfrm>
        </p:spPr>
        <p:txBody>
          <a:bodyPr>
            <a:noAutofit/>
          </a:bodyPr>
          <a:lstStyle/>
          <a:p>
            <a:pPr marL="0" indent="0" fontAlgn="ctr">
              <a:buNone/>
            </a:pPr>
            <a:r>
              <a:rPr lang="cs-CZ" sz="3600" b="1"/>
              <a:t>APRON</a:t>
            </a:r>
            <a:br>
              <a:rPr lang="cs-CZ" sz="3600" b="1"/>
            </a:br>
            <a:r>
              <a:rPr lang="cs-CZ" sz="3600" b="1"/>
              <a:t>BUTTON</a:t>
            </a:r>
            <a:br>
              <a:rPr lang="cs-CZ" sz="3600" b="1"/>
            </a:br>
            <a:r>
              <a:rPr lang="cs-CZ" sz="3600" b="1"/>
              <a:t>BOW</a:t>
            </a:r>
            <a:br>
              <a:rPr lang="cs-CZ" sz="3600" b="1"/>
            </a:br>
            <a:r>
              <a:rPr lang="cs-CZ" sz="3600" b="1"/>
              <a:t>KIMONO</a:t>
            </a:r>
            <a:br>
              <a:rPr lang="cs-CZ" sz="3600" b="1"/>
            </a:br>
            <a:r>
              <a:rPr lang="cs-CZ" sz="3600" b="1"/>
              <a:t>SUIT</a:t>
            </a:r>
            <a:br>
              <a:rPr lang="cs-CZ" sz="3600" b="1"/>
            </a:br>
            <a:r>
              <a:rPr lang="cs-CZ" sz="3600" b="1"/>
              <a:t>MITTENS</a:t>
            </a:r>
            <a:br>
              <a:rPr lang="cs-CZ" sz="3600" b="1"/>
            </a:br>
            <a:r>
              <a:rPr lang="cs-CZ" sz="3600" b="1"/>
              <a:t>OVERCOAT</a:t>
            </a:r>
            <a:br>
              <a:rPr lang="cs-CZ" sz="3600" b="1"/>
            </a:br>
            <a:r>
              <a:rPr lang="cs-CZ" sz="3600" b="1"/>
              <a:t>OVERALLS</a:t>
            </a:r>
            <a:br>
              <a:rPr lang="cs-CZ" sz="3600" b="1"/>
            </a:br>
            <a:endParaRPr lang="cs-CZ" sz="360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700808"/>
            <a:ext cx="35283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cs-CZ" sz="3600" b="1" smtClean="0"/>
              <a:t>FLEECE</a:t>
            </a:r>
            <a:br>
              <a:rPr lang="cs-CZ" sz="3600" b="1" smtClean="0"/>
            </a:br>
            <a:r>
              <a:rPr lang="cs-CZ" sz="3600" b="1" smtClean="0"/>
              <a:t>BILL</a:t>
            </a:r>
            <a:br>
              <a:rPr lang="cs-CZ" sz="3600" b="1" smtClean="0"/>
            </a:br>
            <a:r>
              <a:rPr lang="cs-CZ" sz="3600" b="1" smtClean="0"/>
              <a:t>SCARF</a:t>
            </a:r>
            <a:br>
              <a:rPr lang="cs-CZ" sz="3600" b="1" smtClean="0"/>
            </a:br>
            <a:r>
              <a:rPr lang="cs-CZ" sz="3600" b="1" smtClean="0"/>
              <a:t>UNDERWEAR</a:t>
            </a:r>
            <a:br>
              <a:rPr lang="cs-CZ" sz="3600" b="1" smtClean="0"/>
            </a:br>
            <a:r>
              <a:rPr lang="cs-CZ" sz="3600" b="1" smtClean="0"/>
              <a:t>PYJAMAS</a:t>
            </a:r>
            <a:br>
              <a:rPr lang="cs-CZ" sz="3600" b="1" smtClean="0"/>
            </a:br>
            <a:r>
              <a:rPr lang="cs-CZ" sz="3600" b="1" smtClean="0"/>
              <a:t>FLY</a:t>
            </a:r>
            <a:br>
              <a:rPr lang="cs-CZ" sz="3600" b="1" smtClean="0"/>
            </a:br>
            <a:r>
              <a:rPr lang="cs-CZ" sz="3600" b="1" smtClean="0"/>
              <a:t>HOOD</a:t>
            </a:r>
            <a:endParaRPr lang="cs-CZ" sz="3600" smtClean="0"/>
          </a:p>
          <a:p>
            <a:pPr fontAlgn="t"/>
            <a:r>
              <a:rPr lang="cs-CZ" sz="3600" b="1" smtClean="0"/>
              <a:t>SLEEVE</a:t>
            </a:r>
            <a:br>
              <a:rPr lang="cs-CZ" sz="3600" b="1" smtClean="0"/>
            </a:br>
            <a:r>
              <a:rPr lang="cs-CZ" sz="3600" b="1" smtClean="0"/>
              <a:t>CUFF</a:t>
            </a:r>
            <a:br>
              <a:rPr lang="cs-CZ" sz="3600" b="1" smtClean="0"/>
            </a:br>
            <a:endParaRPr lang="cs-CZ" smtClean="0"/>
          </a:p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78415" y="1700807"/>
            <a:ext cx="33123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MOCCASIN</a:t>
            </a:r>
            <a:br>
              <a:rPr lang="cs-CZ" sz="3600" b="1" smtClean="0"/>
            </a:br>
            <a:r>
              <a:rPr lang="cs-CZ" sz="3600" b="1" smtClean="0"/>
              <a:t>SHOELACE</a:t>
            </a:r>
            <a:br>
              <a:rPr lang="cs-CZ" sz="3600" b="1" smtClean="0"/>
            </a:br>
            <a:r>
              <a:rPr lang="cs-CZ" sz="3600" b="1" smtClean="0"/>
              <a:t>STRAP</a:t>
            </a:r>
            <a:br>
              <a:rPr lang="cs-CZ" sz="3600" b="1" smtClean="0"/>
            </a:br>
            <a:r>
              <a:rPr lang="cs-CZ" sz="3600" b="1" smtClean="0"/>
              <a:t>WAISTCOAT</a:t>
            </a:r>
            <a:br>
              <a:rPr lang="cs-CZ" sz="3600" b="1" smtClean="0"/>
            </a:br>
            <a:r>
              <a:rPr lang="cs-CZ" sz="3600" b="1" smtClean="0"/>
              <a:t>LEGGINS</a:t>
            </a:r>
            <a:br>
              <a:rPr lang="cs-CZ" sz="3600" b="1" smtClean="0"/>
            </a:br>
            <a:r>
              <a:rPr lang="cs-CZ" sz="3600" b="1" smtClean="0"/>
              <a:t>TUNIC</a:t>
            </a:r>
            <a:endParaRPr lang="cs-CZ" sz="3600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11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Check</a:t>
            </a:r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610744" cy="4525963"/>
          </a:xfrm>
        </p:spPr>
        <p:txBody>
          <a:bodyPr>
            <a:noAutofit/>
          </a:bodyPr>
          <a:lstStyle/>
          <a:p>
            <a:pPr marL="0" indent="0" fontAlgn="ctr">
              <a:buNone/>
            </a:pPr>
            <a:r>
              <a:rPr lang="cs-CZ" sz="1800" b="1" smtClean="0"/>
              <a:t>APRON - zástěra</a:t>
            </a:r>
            <a:r>
              <a:rPr lang="cs-CZ" sz="1800" b="1"/>
              <a:t/>
            </a:r>
            <a:br>
              <a:rPr lang="cs-CZ" sz="1800" b="1"/>
            </a:br>
            <a:r>
              <a:rPr lang="cs-CZ" sz="1800" b="1" smtClean="0"/>
              <a:t>BUTTON - knoflík</a:t>
            </a:r>
            <a:r>
              <a:rPr lang="cs-CZ" sz="1800" b="1"/>
              <a:t/>
            </a:r>
            <a:br>
              <a:rPr lang="cs-CZ" sz="1800" b="1"/>
            </a:br>
            <a:r>
              <a:rPr lang="cs-CZ" sz="1800" b="1" smtClean="0"/>
              <a:t>BOW – motýlek, stužka</a:t>
            </a:r>
            <a:r>
              <a:rPr lang="cs-CZ" sz="1800" b="1"/>
              <a:t/>
            </a:r>
            <a:br>
              <a:rPr lang="cs-CZ" sz="1800" b="1"/>
            </a:br>
            <a:r>
              <a:rPr lang="cs-CZ" sz="1800" b="1"/>
              <a:t>KIMONO</a:t>
            </a:r>
            <a:br>
              <a:rPr lang="cs-CZ" sz="1800" b="1"/>
            </a:br>
            <a:r>
              <a:rPr lang="cs-CZ" sz="1800" b="1" smtClean="0"/>
              <a:t>SUIT – oblek (pánský)</a:t>
            </a:r>
            <a:r>
              <a:rPr lang="cs-CZ" sz="1800" b="1"/>
              <a:t/>
            </a:r>
            <a:br>
              <a:rPr lang="cs-CZ" sz="1800" b="1"/>
            </a:br>
            <a:r>
              <a:rPr lang="cs-CZ" sz="1800" b="1" smtClean="0"/>
              <a:t>MITTENS - palčáky</a:t>
            </a:r>
            <a:r>
              <a:rPr lang="cs-CZ" sz="1800" b="1"/>
              <a:t/>
            </a:r>
            <a:br>
              <a:rPr lang="cs-CZ" sz="1800" b="1"/>
            </a:br>
            <a:r>
              <a:rPr lang="cs-CZ" sz="1800" b="1" smtClean="0"/>
              <a:t>OVERCOAT – kabát, plášť (delší)</a:t>
            </a:r>
            <a:r>
              <a:rPr lang="cs-CZ" sz="1800" b="1"/>
              <a:t/>
            </a:r>
            <a:br>
              <a:rPr lang="cs-CZ" sz="1800" b="1"/>
            </a:br>
            <a:r>
              <a:rPr lang="cs-CZ" sz="1800" b="1" smtClean="0"/>
              <a:t>OVERALLS – kombinéza</a:t>
            </a:r>
          </a:p>
          <a:p>
            <a:pPr marL="0" indent="0" fontAlgn="ctr">
              <a:buNone/>
            </a:pPr>
            <a:r>
              <a:rPr lang="cs-CZ" sz="1800" b="1" smtClean="0"/>
              <a:t>FLEECE – fleesová bunda</a:t>
            </a:r>
            <a:br>
              <a:rPr lang="cs-CZ" sz="1800" b="1" smtClean="0"/>
            </a:br>
            <a:r>
              <a:rPr lang="cs-CZ" sz="1800" b="1" smtClean="0"/>
              <a:t>BILL - kšilt</a:t>
            </a:r>
            <a:br>
              <a:rPr lang="cs-CZ" sz="1800" b="1" smtClean="0"/>
            </a:br>
            <a:r>
              <a:rPr lang="cs-CZ" sz="1800" b="1" smtClean="0"/>
              <a:t>SCARF – šála, šátek</a:t>
            </a:r>
            <a:br>
              <a:rPr lang="cs-CZ" sz="1800" b="1" smtClean="0"/>
            </a:br>
            <a:r>
              <a:rPr lang="cs-CZ" sz="1800" b="1" smtClean="0"/>
              <a:t>UNDERWEAR – spodní prádlo</a:t>
            </a:r>
            <a:br>
              <a:rPr lang="cs-CZ" sz="1800" b="1" smtClean="0"/>
            </a:br>
            <a:r>
              <a:rPr lang="cs-CZ" sz="1800" b="1" smtClean="0"/>
              <a:t>PYJAMAS - pyžamo</a:t>
            </a:r>
            <a:br>
              <a:rPr lang="cs-CZ" sz="1800" b="1" smtClean="0"/>
            </a:br>
            <a:r>
              <a:rPr lang="cs-CZ" sz="1800" b="1" smtClean="0"/>
              <a:t>FLY - poklopec</a:t>
            </a:r>
            <a:br>
              <a:rPr lang="cs-CZ" sz="1800" b="1" smtClean="0"/>
            </a:br>
            <a:r>
              <a:rPr lang="cs-CZ" sz="1800" b="1" smtClean="0"/>
              <a:t>HOOD - kapuce</a:t>
            </a:r>
            <a:endParaRPr lang="cs-CZ" sz="1800" smtClean="0"/>
          </a:p>
          <a:p>
            <a:pPr marL="0" indent="0" fontAlgn="t">
              <a:buNone/>
            </a:pPr>
            <a:r>
              <a:rPr lang="cs-CZ" sz="1800" b="1" smtClean="0"/>
              <a:t>SLEEVE - rukáv</a:t>
            </a:r>
            <a:br>
              <a:rPr lang="cs-CZ" sz="1800" b="1" smtClean="0"/>
            </a:br>
            <a:r>
              <a:rPr lang="cs-CZ" sz="1800" b="1" smtClean="0"/>
              <a:t>CUFF - manžeta</a:t>
            </a:r>
            <a:r>
              <a:rPr lang="cs-CZ" sz="1800" b="1"/>
              <a:t/>
            </a:r>
            <a:br>
              <a:rPr lang="cs-CZ" sz="1800" b="1"/>
            </a:br>
            <a:endParaRPr lang="cs-CZ" sz="180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556792"/>
            <a:ext cx="39604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MOCCASIN - mokasíny</a:t>
            </a:r>
            <a:br>
              <a:rPr lang="cs-CZ" b="1" smtClean="0"/>
            </a:br>
            <a:r>
              <a:rPr lang="cs-CZ" b="1" smtClean="0"/>
              <a:t>SHOELACE - tkanička</a:t>
            </a:r>
            <a:br>
              <a:rPr lang="cs-CZ" b="1" smtClean="0"/>
            </a:br>
            <a:r>
              <a:rPr lang="cs-CZ" b="1" smtClean="0"/>
              <a:t>STRAP - ramínko</a:t>
            </a:r>
            <a:br>
              <a:rPr lang="cs-CZ" b="1" smtClean="0"/>
            </a:br>
            <a:r>
              <a:rPr lang="cs-CZ" b="1" smtClean="0"/>
              <a:t>WAISTCOAT - vesta</a:t>
            </a:r>
            <a:br>
              <a:rPr lang="cs-CZ" b="1" smtClean="0"/>
            </a:br>
            <a:r>
              <a:rPr lang="cs-CZ" b="1" smtClean="0"/>
              <a:t>LEGGINS - legíny</a:t>
            </a:r>
            <a:br>
              <a:rPr lang="cs-CZ" b="1" smtClean="0"/>
            </a:br>
            <a:r>
              <a:rPr lang="cs-CZ" b="1" smtClean="0"/>
              <a:t>TUNIC - tunika</a:t>
            </a:r>
            <a:endParaRPr lang="cs-CZ" smtClean="0"/>
          </a:p>
          <a:p>
            <a:endParaRPr lang="cs-CZ"/>
          </a:p>
        </p:txBody>
      </p:sp>
      <p:pic>
        <p:nvPicPr>
          <p:cNvPr id="2050" name="Picture 2" descr="chlapci,d&amp;ecaron;ti,etnické oble&amp;ccaron;ení,etnický od&amp;ecaron;v,folklórní od&amp;ecaron;v,kimona,kroj,od&amp;ecaron;v,osoby,ša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54934"/>
            <a:ext cx="2318638" cy="231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lapci,d&amp;ecaron;ti,etnické oble&amp;ccaron;ení,etnický od&amp;ecaron;v,folklórní od&amp;ecaron;v,kilty,kroj,od&amp;ecaron;v,osoby,ša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899" y="4138554"/>
            <a:ext cx="2335018" cy="233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hlapci,d&amp;ecaron;ti,etnické oble&amp;ccaron;ení,etnický od&amp;ecaron;v,folklórní od&amp;ecaron;v,kroj,od&amp;ecaron;v,osoby,ša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645" y="4138554"/>
            <a:ext cx="2335018" cy="233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235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15616" y="1628800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smtClean="0"/>
              <a:t>http://tools.atozteacherstuff.com/word-search-maker/wordsearch.php</a:t>
            </a:r>
            <a:endParaRPr lang="cs-CZ" b="1"/>
          </a:p>
        </p:txBody>
      </p:sp>
      <p:sp>
        <p:nvSpPr>
          <p:cNvPr id="5" name="TextovéPole 4"/>
          <p:cNvSpPr txBox="1"/>
          <p:nvPr/>
        </p:nvSpPr>
        <p:spPr>
          <a:xfrm>
            <a:off x="1094981" y="2267580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Obrázky: kliparty Microsoft Power Point 2010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70432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264</Words>
  <Application>Microsoft Office PowerPoint</Application>
  <PresentationFormat>Předvádění na obrazovce (4:3)</PresentationFormat>
  <Paragraphs>258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Oblečení</vt:lpstr>
      <vt:lpstr>Find clothes and parts of clothes</vt:lpstr>
      <vt:lpstr>Use your dictionary, translate these words</vt:lpstr>
      <vt:lpstr>Check</vt:lpstr>
      <vt:lpstr>Použité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Oblékání</dc:title>
  <dc:creator>Škola_08</dc:creator>
  <cp:lastModifiedBy>Škola_08</cp:lastModifiedBy>
  <cp:revision>6</cp:revision>
  <dcterms:created xsi:type="dcterms:W3CDTF">2012-12-06T16:14:56Z</dcterms:created>
  <dcterms:modified xsi:type="dcterms:W3CDTF">2012-12-06T18:26:02Z</dcterms:modified>
</cp:coreProperties>
</file>