
<file path=[Content_Types].xml><?xml version="1.0" encoding="utf-8"?>
<Types xmlns="http://schemas.openxmlformats.org/package/2006/content-types">
  <Default Extension="bin" ContentType="application/vnd.ms-office.activeX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ppt/activeX/activeX10.xml" ContentType="application/vnd.ms-office.activeX+xml"/>
  <Override PartName="/ppt/activeX/activeX11.xml" ContentType="application/vnd.ms-office.activeX+xml"/>
  <Override PartName="/ppt/activeX/activeX12.xml" ContentType="application/vnd.ms-office.activeX+xml"/>
  <Override PartName="/ppt/activeX/activeX13.xml" ContentType="application/vnd.ms-office.activeX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0"/>
    <p:restoredTop sz="9460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_rels/activeX10.xml.rels><?xml version="1.0" encoding="UTF-8" standalone="yes"?>
<Relationships xmlns="http://schemas.openxmlformats.org/package/2006/relationships"><Relationship Id="rId1" Type="http://schemas.microsoft.com/office/2006/relationships/activeXControlBinary" Target="activeX10.bin"/></Relationships>
</file>

<file path=ppt/activeX/_rels/activeX11.xml.rels><?xml version="1.0" encoding="UTF-8" standalone="yes"?>
<Relationships xmlns="http://schemas.openxmlformats.org/package/2006/relationships"><Relationship Id="rId1" Type="http://schemas.microsoft.com/office/2006/relationships/activeXControlBinary" Target="activeX11.bin"/></Relationships>
</file>

<file path=ppt/activeX/_rels/activeX12.xml.rels><?xml version="1.0" encoding="UTF-8" standalone="yes"?>
<Relationships xmlns="http://schemas.openxmlformats.org/package/2006/relationships"><Relationship Id="rId1" Type="http://schemas.microsoft.com/office/2006/relationships/activeXControlBinary" Target="activeX12.bin"/></Relationships>
</file>

<file path=ppt/activeX/_rels/activeX13.xml.rels><?xml version="1.0" encoding="UTF-8" standalone="yes"?>
<Relationships xmlns="http://schemas.openxmlformats.org/package/2006/relationships"><Relationship Id="rId1" Type="http://schemas.microsoft.com/office/2006/relationships/activeXControlBinary" Target="activeX13.bin"/></Relationships>
</file>

<file path=ppt/activeX/activeX1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1A-5CC6-11CF-8D67-00AA00BDCE1D}" ax:persistence="persistStream" r:id="rId1"/>
</file>

<file path=ppt/activeX/activeX9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0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1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2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activeX/activeX13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71600" y="1143000"/>
            <a:ext cx="7467600" cy="1470025"/>
          </a:xfrm>
        </p:spPr>
        <p:txBody>
          <a:bodyPr anchor="b"/>
          <a:lstStyle>
            <a:lvl1pPr algn="r"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362200" y="3048000"/>
            <a:ext cx="6400800" cy="1752600"/>
          </a:xfrm>
        </p:spPr>
        <p:txBody>
          <a:bodyPr/>
          <a:lstStyle>
            <a:lvl1pPr marL="0" indent="0" algn="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63DB43F-46BB-4BAB-99EA-813A63A4A0B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21E77A-6CD5-4000-848F-86390B1E750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139EBA-AA9A-4A5C-81FA-8B5E46BE9F1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324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47800" y="1600200"/>
            <a:ext cx="35433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3500" y="1600200"/>
            <a:ext cx="35433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5A9200-F36E-4985-8181-1AB0F508A61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63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BC04E4-13EE-4E13-9A05-9BD2744091C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730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AC56D1-D1B2-4D0B-8763-BFB43CEEF4D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34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D336AC-CBB0-42C4-85C3-1D6EE31164D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55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CD90C4-0ED4-4233-A30C-036550A8855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117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1D8F5E-A268-4547-88A9-DA32549B447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2964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44BE9A-07F2-4B3F-868F-279D09BE40E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298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371600" y="274638"/>
            <a:ext cx="53340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A34C8E-798F-422C-850C-67F6C4B0628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11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371600" y="274638"/>
            <a:ext cx="7315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47800" y="1600200"/>
            <a:ext cx="72390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447800" y="6245225"/>
            <a:ext cx="19050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05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EE888E14-1801-4D76-BD35-C213B21E32E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2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image" Target="../media/image5.wmf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image" Target="../media/image4.wmf"/><Relationship Id="rId5" Type="http://schemas.openxmlformats.org/officeDocument/2006/relationships/control" Target="../activeX/activeX4.xml"/><Relationship Id="rId10" Type="http://schemas.openxmlformats.org/officeDocument/2006/relationships/slideLayout" Target="../slideLayouts/slideLayout2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control" Target="../activeX/activeX10.xml"/><Relationship Id="rId7" Type="http://schemas.openxmlformats.org/officeDocument/2006/relationships/slideLayout" Target="../slideLayouts/slideLayout2.xml"/><Relationship Id="rId2" Type="http://schemas.openxmlformats.org/officeDocument/2006/relationships/control" Target="../activeX/activeX9.xml"/><Relationship Id="rId1" Type="http://schemas.openxmlformats.org/officeDocument/2006/relationships/vmlDrawing" Target="../drawings/vmlDrawing2.vml"/><Relationship Id="rId6" Type="http://schemas.openxmlformats.org/officeDocument/2006/relationships/control" Target="../activeX/activeX13.xml"/><Relationship Id="rId5" Type="http://schemas.openxmlformats.org/officeDocument/2006/relationships/control" Target="../activeX/activeX12.xml"/><Relationship Id="rId4" Type="http://schemas.openxmlformats.org/officeDocument/2006/relationships/control" Target="../activeX/activeX11.xml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99592" y="1196752"/>
            <a:ext cx="7467600" cy="1470025"/>
          </a:xfrm>
        </p:spPr>
        <p:txBody>
          <a:bodyPr/>
          <a:lstStyle/>
          <a:p>
            <a:pPr algn="ctr"/>
            <a:r>
              <a:rPr lang="cs-CZ" b="1" smtClean="0"/>
              <a:t>A guestionnaire</a:t>
            </a:r>
            <a:endParaRPr lang="tr-TR" b="1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640" y="3068960"/>
            <a:ext cx="6400800" cy="1752600"/>
          </a:xfrm>
        </p:spPr>
        <p:txBody>
          <a:bodyPr/>
          <a:lstStyle/>
          <a:p>
            <a:pPr algn="ctr"/>
            <a:r>
              <a:rPr lang="cs-CZ" b="1" smtClean="0"/>
              <a:t>DOTAZNÍK</a:t>
            </a:r>
            <a:endParaRPr lang="tr-TR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28600"/>
            <a:ext cx="5544616" cy="1143000"/>
          </a:xfrm>
        </p:spPr>
        <p:txBody>
          <a:bodyPr/>
          <a:lstStyle/>
          <a:p>
            <a:r>
              <a:rPr lang="cs-CZ" sz="3200" smtClean="0"/>
              <a:t>Make a dialogue: What´s your..?</a:t>
            </a:r>
            <a:endParaRPr lang="cs-CZ" sz="320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3999402"/>
              </p:ext>
            </p:extLst>
          </p:nvPr>
        </p:nvGraphicFramePr>
        <p:xfrm>
          <a:off x="1187624" y="1700808"/>
          <a:ext cx="7239000" cy="5120640"/>
        </p:xfrm>
        <a:graphic>
          <a:graphicData uri="http://schemas.openxmlformats.org/drawingml/2006/table">
            <a:tbl>
              <a:tblPr/>
              <a:tblGrid>
                <a:gridCol w="1447800"/>
                <a:gridCol w="5791200"/>
              </a:tblGrid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 sz="2400"/>
                        <a:t>First name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John</a:t>
                      </a:r>
                      <a:endParaRPr lang="cs-CZ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 sz="2400"/>
                        <a:t>Last name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Block</a:t>
                      </a:r>
                      <a:endParaRPr lang="cs-CZ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 sz="2400"/>
                        <a:t>Street Address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259</a:t>
                      </a:r>
                      <a:r>
                        <a:rPr lang="cs-CZ" sz="2400" baseline="0" smtClean="0"/>
                        <a:t> Washington street</a:t>
                      </a:r>
                      <a:endParaRPr lang="cs-CZ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 sz="2400"/>
                        <a:t>City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London</a:t>
                      </a:r>
                      <a:endParaRPr lang="cs-CZ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 sz="2400"/>
                        <a:t>State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UK</a:t>
                      </a:r>
                      <a:endParaRPr lang="cs-CZ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 sz="2400"/>
                        <a:t>Postal Code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W11 2BQ</a:t>
                      </a:r>
                      <a:endParaRPr lang="cs-CZ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 sz="2400"/>
                        <a:t>Email address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blockjohn@yahoo.com</a:t>
                      </a:r>
                      <a:endParaRPr lang="cs-CZ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cs-CZ" sz="2400"/>
                        <a:t>Phone number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smtClean="0"/>
                        <a:t>519-471-6430 </a:t>
                      </a:r>
                      <a:endParaRPr lang="cs-CZ" sz="2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0242" name="Picture 2" descr="C:\Users\Škola_08\AppData\Local\Microsoft\Windows\Temporary Internet Files\Content.IE5\S7687CZ2\MC90028708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8360" y="404664"/>
            <a:ext cx="3325640" cy="2755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447800" y="21256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10252" name="DefaultOcx" r:id="rId2" imgW="6257880" imgH="228600"/>
        </mc:Choice>
        <mc:Fallback>
          <p:control name="DefaultOcx" r:id="rId2" imgW="625788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256338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253" name="HTMLText1" r:id="rId3" imgW="6257880" imgH="228600"/>
        </mc:Choice>
        <mc:Fallback>
          <p:control name="HTMLText1" r:id="rId3" imgW="6257880" imgH="228600">
            <p:pic>
              <p:nvPicPr>
                <p:cNvPr id="0" name="HTMLTex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256338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254" name="HTMLText2" r:id="rId4" imgW="6257880" imgH="228600"/>
        </mc:Choice>
        <mc:Fallback>
          <p:control name="HTMLText2" r:id="rId4" imgW="6257880" imgH="228600">
            <p:pic>
              <p:nvPicPr>
                <p:cNvPr id="0" name="HTMLTex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256338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255" name="HTMLText3" r:id="rId5" imgW="6257880" imgH="228600"/>
        </mc:Choice>
        <mc:Fallback>
          <p:control name="HTMLText3" r:id="rId5" imgW="6257880" imgH="228600">
            <p:pic>
              <p:nvPicPr>
                <p:cNvPr id="0" name="HTMLTex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256338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256" name="HTMLText4" r:id="rId6" imgW="6257880" imgH="228600"/>
        </mc:Choice>
        <mc:Fallback>
          <p:control name="HTMLText4" r:id="rId6" imgW="6257880" imgH="228600">
            <p:pic>
              <p:nvPicPr>
                <p:cNvPr id="0" name="HTMLTex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256338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257" name="HTMLText5" r:id="rId7" imgW="6257880" imgH="228600"/>
        </mc:Choice>
        <mc:Fallback>
          <p:control name="HTMLText5" r:id="rId7" imgW="6257880" imgH="228600">
            <p:pic>
              <p:nvPicPr>
                <p:cNvPr id="0" name="HTMLTex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256338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258" name="HTMLText6" r:id="rId8" imgW="6257880" imgH="228600"/>
        </mc:Choice>
        <mc:Fallback>
          <p:control name="HTMLText6" r:id="rId8" imgW="6257880" imgH="228600">
            <p:pic>
              <p:nvPicPr>
                <p:cNvPr id="0" name="HTMLTex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256338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0259" name="HTMLText7" r:id="rId9" imgW="6257880" imgH="228600"/>
        </mc:Choice>
        <mc:Fallback>
          <p:control name="HTMLText7" r:id="rId9" imgW="6257880" imgH="228600">
            <p:pic>
              <p:nvPicPr>
                <p:cNvPr id="0" name="HTMLTex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6256338" cy="2286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2189296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Imitate the dialogue: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7800" y="1600200"/>
            <a:ext cx="7239000" cy="5573216"/>
          </a:xfrm>
        </p:spPr>
        <p:txBody>
          <a:bodyPr/>
          <a:lstStyle/>
          <a:p>
            <a:r>
              <a:rPr lang="cs-CZ" sz="2400" smtClean="0"/>
              <a:t>How old are you?</a:t>
            </a:r>
          </a:p>
          <a:p>
            <a:r>
              <a:rPr lang="cs-CZ" sz="2400" smtClean="0"/>
              <a:t>I am 25 years old.</a:t>
            </a:r>
          </a:p>
          <a:p>
            <a:r>
              <a:rPr lang="cs-CZ" sz="2400" smtClean="0"/>
              <a:t>What is your job?</a:t>
            </a:r>
          </a:p>
          <a:p>
            <a:r>
              <a:rPr lang="cs-CZ" sz="2400" smtClean="0"/>
              <a:t>I am an engineer.</a:t>
            </a:r>
          </a:p>
          <a:p>
            <a:r>
              <a:rPr lang="en-US" sz="2400" smtClean="0"/>
              <a:t>Would you describe your health as good, fair or poor?</a:t>
            </a:r>
            <a:endParaRPr lang="cs-CZ" sz="2400" smtClean="0"/>
          </a:p>
          <a:p>
            <a:r>
              <a:rPr lang="cs-CZ" sz="2400" smtClean="0"/>
              <a:t>Fair</a:t>
            </a:r>
          </a:p>
          <a:p>
            <a:r>
              <a:rPr lang="en-US" sz="2400" smtClean="0"/>
              <a:t>How would you describe your weight?</a:t>
            </a:r>
            <a:r>
              <a:rPr lang="cs-CZ" sz="2400" smtClean="0"/>
              <a:t> Very underweight, slightly underweight, about the right weigh, slightly overweight, very overweight.</a:t>
            </a:r>
          </a:p>
          <a:p>
            <a:r>
              <a:rPr lang="cs-CZ" sz="2400" smtClean="0"/>
              <a:t>About the right weigh.</a:t>
            </a:r>
          </a:p>
          <a:p>
            <a:r>
              <a:rPr lang="cs-CZ" sz="2400" smtClean="0"/>
              <a:t>Thank you!</a:t>
            </a:r>
            <a:endParaRPr lang="cs-CZ" sz="240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931" y="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ontrols>
      <mc:AlternateContent xmlns:mc="http://schemas.openxmlformats.org/markup-compatibility/2006">
        <mc:Choice xmlns:v="urn:schemas-microsoft-com:vml" Requires="v">
          <p:control spid="11272" name="DefaultOcx" r:id="rId2" imgW="1371600" imgH="304920"/>
        </mc:Choice>
        <mc:Fallback>
          <p:control name="DefaultOcx" r:id="rId2" imgW="1371600" imgH="30492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1273" name="HTMLOption1" r:id="rId3" imgW="1371600" imgH="304920"/>
        </mc:Choice>
        <mc:Fallback>
          <p:control name="HTMLOption1" r:id="rId3" imgW="1371600" imgH="304920">
            <p:pic>
              <p:nvPicPr>
                <p:cNvPr id="0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1274" name="HTMLOption2" r:id="rId4" imgW="1371600" imgH="304920"/>
        </mc:Choice>
        <mc:Fallback>
          <p:control name="HTMLOption2" r:id="rId4" imgW="1371600" imgH="304920">
            <p:pic>
              <p:nvPicPr>
                <p:cNvPr id="0" name="HTMLOption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1275" name="HTMLOption3" r:id="rId5" imgW="1371600" imgH="304920"/>
        </mc:Choice>
        <mc:Fallback>
          <p:control name="HTMLOption3" r:id="rId5" imgW="1371600" imgH="304920">
            <p:pic>
              <p:nvPicPr>
                <p:cNvPr id="0" name="HTMLOption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11276" name="HTMLOption4" r:id="rId6" imgW="1371600" imgH="304920"/>
        </mc:Choice>
        <mc:Fallback>
          <p:control name="HTMLOption4" r:id="rId6" imgW="1371600" imgH="304920">
            <p:pic>
              <p:nvPicPr>
                <p:cNvPr id="0" name="HTMLOption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9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0" y="0"/>
                  <a:ext cx="1371600" cy="304800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69153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8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5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6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2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6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7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3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4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25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0" dur="25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1" dur="25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50" autoRev="1" fill="remove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Discuss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364548"/>
            <a:ext cx="7239000" cy="4061048"/>
          </a:xfrm>
        </p:spPr>
        <p:txBody>
          <a:bodyPr/>
          <a:lstStyle/>
          <a:p>
            <a:r>
              <a:rPr lang="en-US" sz="2800" smtClean="0"/>
              <a:t>How long have you been a customer?</a:t>
            </a:r>
            <a:endParaRPr lang="cs-CZ" sz="2800" smtClean="0"/>
          </a:p>
          <a:p>
            <a:r>
              <a:rPr lang="cs-CZ" sz="2800" smtClean="0"/>
              <a:t>I´ve been a customer for 5 years.</a:t>
            </a:r>
            <a:r>
              <a:rPr lang="en-US" sz="2800" smtClean="0"/>
              <a:t> </a:t>
            </a:r>
            <a:endParaRPr lang="cs-CZ" sz="2800" smtClean="0"/>
          </a:p>
          <a:p>
            <a:r>
              <a:rPr lang="en-US" sz="2800" smtClean="0"/>
              <a:t>In the past </a:t>
            </a:r>
            <a:r>
              <a:rPr lang="cs-CZ" sz="2800" smtClean="0"/>
              <a:t>year</a:t>
            </a:r>
            <a:r>
              <a:rPr lang="en-US" sz="2800" smtClean="0"/>
              <a:t>, how many times have you used </a:t>
            </a:r>
            <a:r>
              <a:rPr lang="cs-CZ" sz="2800" smtClean="0"/>
              <a:t>this perfume</a:t>
            </a:r>
            <a:r>
              <a:rPr lang="en-US" sz="2800" smtClean="0"/>
              <a:t>?</a:t>
            </a:r>
            <a:endParaRPr lang="cs-CZ" sz="2800" smtClean="0"/>
          </a:p>
          <a:p>
            <a:r>
              <a:rPr lang="cs-CZ" sz="2800" smtClean="0"/>
              <a:t>I have used this wonderful perfume for 4 times.</a:t>
            </a:r>
          </a:p>
          <a:p>
            <a:r>
              <a:rPr lang="en-US" sz="2800" smtClean="0"/>
              <a:t>How satisfied are you with our product? Please use a 5-point scale, where 5 is Extremely Satisfied and 1 is Not Satisfied. </a:t>
            </a:r>
            <a:r>
              <a:rPr lang="cs-CZ" sz="2800" smtClean="0"/>
              <a:t> Thank you!</a:t>
            </a:r>
            <a:endParaRPr lang="cs-CZ" sz="2800"/>
          </a:p>
        </p:txBody>
      </p:sp>
      <p:pic>
        <p:nvPicPr>
          <p:cNvPr id="12290" name="Picture 2" descr="C:\Users\Škola_08\AppData\Local\Microsoft\Windows\Temporary Internet Files\Content.IE5\DE4CGPLA\MC9002805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60648"/>
            <a:ext cx="2125316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7744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5" dur="indefinit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9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3" dur="indefinit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7" dur="indefinit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1" dur="indefinit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Kliparty Microsoft Power Point 2012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917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Šablona návrhu Herbář">
  <a:themeElements>
    <a:clrScheme name="Motiv systému Office 13">
      <a:dk1>
        <a:srgbClr val="000000"/>
      </a:dk1>
      <a:lt1>
        <a:srgbClr val="F1ECD8"/>
      </a:lt1>
      <a:dk2>
        <a:srgbClr val="4F261E"/>
      </a:dk2>
      <a:lt2>
        <a:srgbClr val="777777"/>
      </a:lt2>
      <a:accent1>
        <a:srgbClr val="909082"/>
      </a:accent1>
      <a:accent2>
        <a:srgbClr val="809EA8"/>
      </a:accent2>
      <a:accent3>
        <a:srgbClr val="F7F4E9"/>
      </a:accent3>
      <a:accent4>
        <a:srgbClr val="000000"/>
      </a:accent4>
      <a:accent5>
        <a:srgbClr val="C6C6C1"/>
      </a:accent5>
      <a:accent6>
        <a:srgbClr val="738F98"/>
      </a:accent6>
      <a:hlink>
        <a:srgbClr val="FFCC66"/>
      </a:hlink>
      <a:folHlink>
        <a:srgbClr val="E9DCB9"/>
      </a:folHlink>
    </a:clrScheme>
    <a:fontScheme name="Motiv systému Office">
      <a:majorFont>
        <a:latin typeface="Garamond"/>
        <a:ea typeface=""/>
        <a:cs typeface=""/>
      </a:majorFont>
      <a:minorFont>
        <a:latin typeface="Garamond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13">
        <a:dk1>
          <a:srgbClr val="000000"/>
        </a:dk1>
        <a:lt1>
          <a:srgbClr val="F1ECD8"/>
        </a:lt1>
        <a:dk2>
          <a:srgbClr val="4F261E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F7F4E9"/>
        </a:accent3>
        <a:accent4>
          <a:srgbClr val="000000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Herbář</Template>
  <TotalTime>35</TotalTime>
  <Words>181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Šablona návrhu Herbář</vt:lpstr>
      <vt:lpstr>A guestionnaire</vt:lpstr>
      <vt:lpstr>Make a dialogue: What´s your..?</vt:lpstr>
      <vt:lpstr>Imitate the dialogue:</vt:lpstr>
      <vt:lpstr>Discuss</vt:lpstr>
      <vt:lpstr>Použité 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guestionnaire</dc:title>
  <dc:creator>Škola_08</dc:creator>
  <cp:lastModifiedBy>Škola_08</cp:lastModifiedBy>
  <cp:revision>6</cp:revision>
  <dcterms:created xsi:type="dcterms:W3CDTF">2012-12-06T17:43:46Z</dcterms:created>
  <dcterms:modified xsi:type="dcterms:W3CDTF">2012-12-06T18:26:24Z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TC100690481029</vt:lpwstr>
  </property>
</Properties>
</file>