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>
        <p:scale>
          <a:sx n="72" d="100"/>
          <a:sy n="72" d="100"/>
        </p:scale>
        <p:origin x="-1100" y="3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0" y="0"/>
            <a:ext cx="9145588" cy="685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D545BF0-C858-4C2C-82CA-94BD90866A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3E0CE6-154D-467F-92D2-F3B8274CA5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22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7F406-EF1C-4F42-A383-9F42EED543B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692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2057400"/>
            <a:ext cx="3886200" cy="4068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3886200" cy="4068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CDBE73-B2F2-469C-940D-FFB6A4E8C8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565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E3B8F5-0619-495D-ABF1-0AE481E6BBF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49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D79D2D-3F15-4361-8E69-EBECF4036D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99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6A7F8C-C8E8-49F4-8303-3AD1BFFD6CC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396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AACEC5-CFA9-4B15-B869-B190D8D54D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42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7146AE-B64E-4EC7-9952-A7F00275ABA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7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7FF6C3-85D0-40F4-A3DC-40C91B6A49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482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38200"/>
            <a:ext cx="2057400" cy="52879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38200"/>
            <a:ext cx="6019800" cy="52879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C62FF9-DD59-4142-A3B0-5E378D69936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73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0" y="0"/>
            <a:ext cx="9145588" cy="685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8382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057400"/>
            <a:ext cx="7924800" cy="406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DB731FEC-57A3-4029-913A-9BCF9E88CCED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Ukazovací </a:t>
            </a:r>
            <a:r>
              <a:rPr lang="cs-CZ" sz="5400" dirty="0" err="1" smtClean="0"/>
              <a:t>zájména</a:t>
            </a:r>
            <a:endParaRPr lang="tr-TR" sz="5400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9632" y="4365104"/>
            <a:ext cx="6400800" cy="1752600"/>
          </a:xfrm>
        </p:spPr>
        <p:txBody>
          <a:bodyPr/>
          <a:lstStyle/>
          <a:p>
            <a:r>
              <a:rPr lang="cs-CZ" sz="4400" dirty="0" err="1" smtClean="0"/>
              <a:t>Demonstrative</a:t>
            </a:r>
            <a:r>
              <a:rPr lang="cs-CZ" sz="4400" dirty="0" smtClean="0"/>
              <a:t> </a:t>
            </a:r>
            <a:r>
              <a:rPr lang="cs-CZ" sz="4400" dirty="0" err="1" smtClean="0"/>
              <a:t>pronouns</a:t>
            </a:r>
            <a:endParaRPr lang="tr-TR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Ukazovací </a:t>
            </a:r>
            <a:r>
              <a:rPr lang="cs-CZ" dirty="0" err="1" smtClean="0"/>
              <a:t>zájména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Demonstrative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dirty="0" err="1" smtClean="0"/>
              <a:t>shoe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nice.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These </a:t>
            </a:r>
            <a:r>
              <a:rPr lang="cs-CZ" dirty="0" err="1" smtClean="0"/>
              <a:t>sho</a:t>
            </a:r>
            <a:r>
              <a:rPr lang="cs-CZ" b="1" dirty="0" err="1" smtClean="0"/>
              <a:t>es</a:t>
            </a:r>
            <a:r>
              <a:rPr lang="cs-CZ" dirty="0" smtClean="0"/>
              <a:t> are nice.</a:t>
            </a:r>
          </a:p>
          <a:p>
            <a:endParaRPr lang="cs-CZ" b="1" dirty="0" smtClean="0"/>
          </a:p>
          <a:p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dirty="0" smtClean="0"/>
              <a:t>table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dirty</a:t>
            </a:r>
            <a:r>
              <a:rPr lang="cs-CZ" dirty="0" smtClean="0"/>
              <a:t>.</a:t>
            </a:r>
          </a:p>
          <a:p>
            <a:endParaRPr lang="cs-CZ" b="1" dirty="0" smtClean="0"/>
          </a:p>
          <a:p>
            <a:r>
              <a:rPr lang="cs-CZ" b="1" dirty="0" err="1" smtClean="0"/>
              <a:t>Those</a:t>
            </a:r>
            <a:r>
              <a:rPr lang="cs-CZ" b="1" dirty="0" smtClean="0"/>
              <a:t> </a:t>
            </a:r>
            <a:r>
              <a:rPr lang="cs-CZ" dirty="0" err="1" smtClean="0"/>
              <a:t>table</a:t>
            </a:r>
            <a:r>
              <a:rPr lang="cs-CZ" b="1" dirty="0" err="1" smtClean="0"/>
              <a:t>s</a:t>
            </a:r>
            <a:r>
              <a:rPr lang="cs-CZ" dirty="0" smtClean="0"/>
              <a:t> are </a:t>
            </a:r>
            <a:r>
              <a:rPr lang="cs-CZ" dirty="0" err="1" smtClean="0"/>
              <a:t>clean</a:t>
            </a:r>
            <a:r>
              <a:rPr lang="cs-CZ" dirty="0" smtClean="0"/>
              <a:t>.</a:t>
            </a:r>
            <a:endParaRPr lang="cs-CZ" b="1" dirty="0"/>
          </a:p>
        </p:txBody>
      </p:sp>
      <p:pic>
        <p:nvPicPr>
          <p:cNvPr id="8194" name="Picture 2" descr="C:\Users\Škola_08\AppData\Local\Microsoft\Windows\Temporary Internet Files\Content.IE5\K0O7W0UI\MP9004278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70630"/>
            <a:ext cx="1180207" cy="179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Škola_08\AppData\Local\Microsoft\Windows\Temporary Internet Files\Content.IE5\DE4CGPLA\MC900440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194945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1048"/>
            <a:ext cx="1591790" cy="1591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 descr="C:\Users\Škola_08\AppData\Local\Microsoft\Windows\Temporary Internet Files\Content.IE5\S7687CZ2\MP9004394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240" y="4149080"/>
            <a:ext cx="1645260" cy="21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917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Ukazovací </a:t>
            </a:r>
            <a:r>
              <a:rPr lang="cs-CZ" dirty="0" err="1" smtClean="0"/>
              <a:t>zájména</a:t>
            </a:r>
            <a:r>
              <a:rPr lang="cs-CZ" dirty="0" smtClean="0"/>
              <a:t> - přelož</a:t>
            </a:r>
            <a:br>
              <a:rPr lang="cs-CZ" dirty="0" smtClean="0"/>
            </a:br>
            <a:r>
              <a:rPr lang="cs-CZ" dirty="0" err="1" smtClean="0"/>
              <a:t>Demonstrative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 - </a:t>
            </a:r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Toto je moje školní taška</a:t>
            </a:r>
          </a:p>
          <a:p>
            <a:r>
              <a:rPr lang="cs-CZ" dirty="0" smtClean="0"/>
              <a:t>Tamto je Petrovo tužka</a:t>
            </a:r>
          </a:p>
          <a:p>
            <a:r>
              <a:rPr lang="cs-CZ" dirty="0" smtClean="0"/>
              <a:t>Tyto peníze jsou mé</a:t>
            </a:r>
          </a:p>
          <a:p>
            <a:r>
              <a:rPr lang="cs-CZ" dirty="0" smtClean="0"/>
              <a:t>Tamta okna jsou otevřená</a:t>
            </a:r>
          </a:p>
          <a:p>
            <a:r>
              <a:rPr lang="cs-CZ" dirty="0" smtClean="0"/>
              <a:t>Tito žáci jsou zlobiví</a:t>
            </a:r>
          </a:p>
          <a:p>
            <a:r>
              <a:rPr lang="cs-CZ" dirty="0" smtClean="0"/>
              <a:t>Tohle je hezká dívka</a:t>
            </a:r>
          </a:p>
          <a:p>
            <a:r>
              <a:rPr lang="cs-CZ" dirty="0" smtClean="0"/>
              <a:t>Tamto jsou hezcí chlapci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25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Ukazovací </a:t>
            </a:r>
            <a:r>
              <a:rPr lang="cs-CZ" dirty="0" err="1" smtClean="0"/>
              <a:t>zájména</a:t>
            </a:r>
            <a:r>
              <a:rPr lang="cs-CZ" dirty="0" smtClean="0"/>
              <a:t> - řešení</a:t>
            </a:r>
            <a:br>
              <a:rPr lang="cs-CZ" dirty="0" smtClean="0"/>
            </a:br>
            <a:r>
              <a:rPr lang="cs-CZ" dirty="0" err="1" smtClean="0"/>
              <a:t>Demonstrative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2254510"/>
            <a:ext cx="3746376" cy="4467944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Toto je moje školní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taška.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my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school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Tamto je Petrovo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tužka.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Peter´s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pencil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Tyto lahve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mé.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These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bottles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are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mine.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Tamta okna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otevřená.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Those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windows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are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opened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1916832"/>
            <a:ext cx="3600400" cy="59246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Tito žáci jsou </a:t>
            </a:r>
            <a:r>
              <a:rPr lang="cs-CZ" sz="2400" dirty="0" smtClean="0"/>
              <a:t>zlobiví.</a:t>
            </a:r>
            <a:endParaRPr lang="cs-CZ" sz="2400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These </a:t>
            </a:r>
            <a:r>
              <a:rPr lang="cs-CZ" sz="2400" dirty="0" err="1" smtClean="0"/>
              <a:t>boys</a:t>
            </a:r>
            <a:r>
              <a:rPr lang="cs-CZ" sz="2400" dirty="0" smtClean="0"/>
              <a:t> are </a:t>
            </a:r>
            <a:r>
              <a:rPr lang="cs-CZ" sz="2400" dirty="0" err="1" smtClean="0"/>
              <a:t>naughty</a:t>
            </a:r>
            <a:r>
              <a:rPr lang="cs-CZ" sz="2400" dirty="0" smtClean="0"/>
              <a:t>.</a:t>
            </a:r>
            <a:endParaRPr lang="cs-CZ" sz="2400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Tohle je hezká </a:t>
            </a:r>
            <a:r>
              <a:rPr lang="cs-CZ" sz="2400" dirty="0" smtClean="0"/>
              <a:t>dívka.</a:t>
            </a:r>
            <a:endParaRPr lang="cs-CZ" sz="2400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pretty</a:t>
            </a:r>
            <a:r>
              <a:rPr lang="cs-CZ" sz="2400" dirty="0" smtClean="0"/>
              <a:t> </a:t>
            </a:r>
            <a:r>
              <a:rPr lang="cs-CZ" sz="2400" dirty="0" smtClean="0"/>
              <a:t>girl.</a:t>
            </a:r>
            <a:endParaRPr lang="cs-CZ" sz="2400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Tamti chlapci jsou </a:t>
            </a:r>
            <a:r>
              <a:rPr lang="cs-CZ" sz="2400" dirty="0" smtClean="0"/>
              <a:t>hezcí.</a:t>
            </a:r>
            <a:endParaRPr lang="cs-CZ" sz="2400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These </a:t>
            </a:r>
            <a:r>
              <a:rPr lang="cs-CZ" sz="2400" dirty="0" err="1" smtClean="0"/>
              <a:t>boys</a:t>
            </a:r>
            <a:r>
              <a:rPr lang="cs-CZ" sz="2400" dirty="0" smtClean="0"/>
              <a:t> are </a:t>
            </a:r>
            <a:r>
              <a:rPr lang="cs-CZ" sz="2400" dirty="0" err="1" smtClean="0"/>
              <a:t>handsome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30796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Microsoft </a:t>
            </a:r>
            <a:r>
              <a:rPr lang="cs-CZ" dirty="0" err="1" smtClean="0"/>
              <a:t>Power</a:t>
            </a:r>
            <a:r>
              <a:rPr lang="cs-CZ" dirty="0" smtClean="0"/>
              <a:t> Point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22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Šablona návrhu Představení">
  <a:themeElements>
    <a:clrScheme name="Motiv systému Office 13">
      <a:dk1>
        <a:srgbClr val="808080"/>
      </a:dk1>
      <a:lt1>
        <a:srgbClr val="FFFFFF"/>
      </a:lt1>
      <a:dk2>
        <a:srgbClr val="5E2420"/>
      </a:dk2>
      <a:lt2>
        <a:srgbClr val="FFFFFF"/>
      </a:lt2>
      <a:accent1>
        <a:srgbClr val="D29F29"/>
      </a:accent1>
      <a:accent2>
        <a:srgbClr val="C04527"/>
      </a:accent2>
      <a:accent3>
        <a:srgbClr val="B6ACAB"/>
      </a:accent3>
      <a:accent4>
        <a:srgbClr val="DADADA"/>
      </a:accent4>
      <a:accent5>
        <a:srgbClr val="E5CDAC"/>
      </a:accent5>
      <a:accent6>
        <a:srgbClr val="AE3E22"/>
      </a:accent6>
      <a:hlink>
        <a:srgbClr val="B89749"/>
      </a:hlink>
      <a:folHlink>
        <a:srgbClr val="B58346"/>
      </a:folHlink>
    </a:clrScheme>
    <a:fontScheme name="Motiv systému Office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3">
        <a:dk1>
          <a:srgbClr val="808080"/>
        </a:dk1>
        <a:lt1>
          <a:srgbClr val="FFFFFF"/>
        </a:lt1>
        <a:dk2>
          <a:srgbClr val="5E2420"/>
        </a:dk2>
        <a:lt2>
          <a:srgbClr val="FFFFFF"/>
        </a:lt2>
        <a:accent1>
          <a:srgbClr val="D29F29"/>
        </a:accent1>
        <a:accent2>
          <a:srgbClr val="C04527"/>
        </a:accent2>
        <a:accent3>
          <a:srgbClr val="B6ACAB"/>
        </a:accent3>
        <a:accent4>
          <a:srgbClr val="DADADA"/>
        </a:accent4>
        <a:accent5>
          <a:srgbClr val="E5CDAC"/>
        </a:accent5>
        <a:accent6>
          <a:srgbClr val="AE3E22"/>
        </a:accent6>
        <a:hlink>
          <a:srgbClr val="B89749"/>
        </a:hlink>
        <a:folHlink>
          <a:srgbClr val="B5834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4">
        <a:dk1>
          <a:srgbClr val="5C1F00"/>
        </a:dk1>
        <a:lt1>
          <a:srgbClr val="FFFFFF"/>
        </a:lt1>
        <a:dk2>
          <a:srgbClr val="5E2420"/>
        </a:dk2>
        <a:lt2>
          <a:srgbClr val="FFFFFF"/>
        </a:lt2>
        <a:accent1>
          <a:srgbClr val="713E39"/>
        </a:accent1>
        <a:accent2>
          <a:srgbClr val="BE7960"/>
        </a:accent2>
        <a:accent3>
          <a:srgbClr val="B6ACAB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Představení</Template>
  <TotalTime>38</TotalTime>
  <Words>142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 návrhu Představení</vt:lpstr>
      <vt:lpstr>Ukazovací zájména</vt:lpstr>
      <vt:lpstr>Ukazovací zájména Demonstrative pronouns</vt:lpstr>
      <vt:lpstr>Ukazovací zájména - přelož Demonstrative pronouns - translate</vt:lpstr>
      <vt:lpstr>Ukazovací zájména - řešení Demonstrative pronouns - solution</vt:lpstr>
      <vt:lpstr>Zdroj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Škola_08</dc:creator>
  <cp:lastModifiedBy>Dana</cp:lastModifiedBy>
  <cp:revision>6</cp:revision>
  <dcterms:created xsi:type="dcterms:W3CDTF">2012-12-05T17:34:39Z</dcterms:created>
  <dcterms:modified xsi:type="dcterms:W3CDTF">2012-12-08T16:35:57Z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TC100690501029</vt:lpwstr>
  </property>
</Properties>
</file>