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3B69B5F0-F185-41C2-A217-58471B54D18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9F3B-9E82-424B-95C2-424EDAE6C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B5F0-F185-41C2-A217-58471B54D18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9F3B-9E82-424B-95C2-424EDAE6CF52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B5F0-F185-41C2-A217-58471B54D18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9F3B-9E82-424B-95C2-424EDAE6CF52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B5F0-F185-41C2-A217-58471B54D18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9F3B-9E82-424B-95C2-424EDAE6CF5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B5F0-F185-41C2-A217-58471B54D18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9F3B-9E82-424B-95C2-424EDAE6C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B5F0-F185-41C2-A217-58471B54D18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9F3B-9E82-424B-95C2-424EDAE6CF52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B5F0-F185-41C2-A217-58471B54D18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9F3B-9E82-424B-95C2-424EDAE6C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B5F0-F185-41C2-A217-58471B54D18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9F3B-9E82-424B-95C2-424EDAE6CF5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B5F0-F185-41C2-A217-58471B54D18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9F3B-9E82-424B-95C2-424EDAE6C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B5F0-F185-41C2-A217-58471B54D18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9F3B-9E82-424B-95C2-424EDAE6C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B5F0-F185-41C2-A217-58471B54D18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59F3B-9E82-424B-95C2-424EDAE6C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3B69B5F0-F185-41C2-A217-58471B54D18B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89C59F3B-9E82-424B-95C2-424EDAE6CF5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3" y="134076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cap="none" dirty="0" smtClean="0">
                <a:latin typeface="+mn-lt"/>
              </a:rPr>
              <a:t>Osobní </a:t>
            </a:r>
            <a:r>
              <a:rPr lang="cs-CZ" sz="6000" b="1" cap="none" dirty="0" err="1" smtClean="0">
                <a:latin typeface="+mn-lt"/>
              </a:rPr>
              <a:t>zájména</a:t>
            </a:r>
            <a:endParaRPr lang="cs-CZ" sz="6000" b="1" cap="none" dirty="0"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27784" y="4002956"/>
            <a:ext cx="567873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err="1" smtClean="0"/>
              <a:t>Personal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pronouns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746397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Personal</a:t>
            </a:r>
            <a:r>
              <a:rPr lang="cs-CZ" dirty="0" smtClean="0"/>
              <a:t> </a:t>
            </a:r>
            <a:r>
              <a:rPr lang="cs-CZ" dirty="0" err="1" smtClean="0"/>
              <a:t>pronouns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osobní </a:t>
            </a:r>
            <a:r>
              <a:rPr lang="cs-CZ" dirty="0" err="1" smtClean="0"/>
              <a:t>zájména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438400"/>
            <a:ext cx="2264296" cy="3048001"/>
          </a:xfrm>
        </p:spPr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sz="2400" b="1" dirty="0" smtClean="0"/>
              <a:t>I – já</a:t>
            </a:r>
          </a:p>
          <a:p>
            <a:pPr indent="0">
              <a:buNone/>
            </a:pPr>
            <a:r>
              <a:rPr lang="cs-CZ" sz="2400" b="1" dirty="0" err="1"/>
              <a:t>y</a:t>
            </a:r>
            <a:r>
              <a:rPr lang="cs-CZ" sz="2400" b="1" dirty="0" err="1" smtClean="0"/>
              <a:t>ou</a:t>
            </a:r>
            <a:r>
              <a:rPr lang="cs-CZ" sz="2400" b="1" dirty="0" smtClean="0"/>
              <a:t> – ty</a:t>
            </a:r>
          </a:p>
          <a:p>
            <a:pPr indent="0">
              <a:buNone/>
            </a:pPr>
            <a:r>
              <a:rPr lang="cs-CZ" sz="2400" b="1" dirty="0"/>
              <a:t>h</a:t>
            </a:r>
            <a:r>
              <a:rPr lang="cs-CZ" sz="2400" b="1" dirty="0" smtClean="0"/>
              <a:t>e – on</a:t>
            </a:r>
          </a:p>
          <a:p>
            <a:pPr indent="0">
              <a:buNone/>
            </a:pPr>
            <a:r>
              <a:rPr lang="cs-CZ" sz="2400" b="1" dirty="0" smtClean="0"/>
              <a:t> </a:t>
            </a:r>
            <a:r>
              <a:rPr lang="cs-CZ" sz="2400" b="1" dirty="0" err="1" smtClean="0"/>
              <a:t>she</a:t>
            </a:r>
            <a:r>
              <a:rPr lang="cs-CZ" sz="2400" b="1" dirty="0" smtClean="0"/>
              <a:t>, - ona</a:t>
            </a:r>
          </a:p>
          <a:p>
            <a:pPr indent="0">
              <a:buNone/>
            </a:pPr>
            <a:r>
              <a:rPr lang="cs-CZ" sz="2400" b="1" dirty="0" smtClean="0"/>
              <a:t>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- ono</a:t>
            </a:r>
          </a:p>
          <a:p>
            <a:pPr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2564904"/>
            <a:ext cx="23042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/>
              <a:t>w</a:t>
            </a:r>
            <a:r>
              <a:rPr lang="cs-CZ" sz="2400" b="1" dirty="0" err="1" smtClean="0"/>
              <a:t>e</a:t>
            </a:r>
            <a:r>
              <a:rPr lang="cs-CZ" sz="2400" b="1" dirty="0" smtClean="0"/>
              <a:t> – my</a:t>
            </a:r>
          </a:p>
          <a:p>
            <a:endParaRPr lang="cs-CZ" sz="2400" b="1" dirty="0" smtClean="0"/>
          </a:p>
          <a:p>
            <a:r>
              <a:rPr lang="cs-CZ" sz="2400" b="1" dirty="0" err="1"/>
              <a:t>y</a:t>
            </a:r>
            <a:r>
              <a:rPr lang="cs-CZ" sz="2400" b="1" dirty="0" err="1" smtClean="0"/>
              <a:t>ou</a:t>
            </a:r>
            <a:r>
              <a:rPr lang="cs-CZ" sz="2400" b="1" dirty="0" smtClean="0"/>
              <a:t> – vy</a:t>
            </a:r>
          </a:p>
          <a:p>
            <a:endParaRPr lang="cs-CZ" sz="2400" b="1" dirty="0" smtClean="0"/>
          </a:p>
          <a:p>
            <a:r>
              <a:rPr lang="cs-CZ" sz="2400" b="1" dirty="0" err="1"/>
              <a:t>t</a:t>
            </a:r>
            <a:r>
              <a:rPr lang="cs-CZ" sz="2400" b="1" dirty="0" err="1" smtClean="0"/>
              <a:t>hey</a:t>
            </a:r>
            <a:r>
              <a:rPr lang="cs-CZ" sz="2400" b="1" dirty="0" smtClean="0"/>
              <a:t> - oni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742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3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0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1600" b="1" dirty="0" err="1" smtClean="0"/>
              <a:t>Put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the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right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personal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pronouns</a:t>
            </a:r>
            <a:r>
              <a:rPr lang="cs-CZ" sz="1600" b="1" dirty="0" smtClean="0"/>
              <a:t> in </a:t>
            </a:r>
            <a:r>
              <a:rPr lang="cs-CZ" sz="1600" b="1" dirty="0" err="1" smtClean="0"/>
              <a:t>the</a:t>
            </a:r>
            <a:r>
              <a:rPr lang="cs-CZ" sz="1600" b="1" dirty="0" smtClean="0"/>
              <a:t> text</a:t>
            </a:r>
            <a:br>
              <a:rPr lang="cs-CZ" sz="1600" b="1" dirty="0" smtClean="0"/>
            </a:br>
            <a:r>
              <a:rPr lang="cs-CZ" sz="1600" b="1" dirty="0" smtClean="0"/>
              <a:t>Vlož správné osobní </a:t>
            </a:r>
            <a:r>
              <a:rPr lang="cs-CZ" sz="1600" b="1" dirty="0" err="1" smtClean="0"/>
              <a:t>zájméno</a:t>
            </a:r>
            <a:r>
              <a:rPr lang="cs-CZ" sz="1600" b="1" dirty="0" smtClean="0"/>
              <a:t> do texu</a:t>
            </a:r>
            <a:endParaRPr lang="cs-CZ" sz="1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88840"/>
            <a:ext cx="3416424" cy="4536504"/>
          </a:xfrm>
        </p:spPr>
        <p:txBody>
          <a:bodyPr>
            <a:normAutofit fontScale="77500" lnSpcReduction="20000"/>
          </a:bodyPr>
          <a:lstStyle/>
          <a:p>
            <a:r>
              <a:rPr lang="cs-CZ" sz="3100" b="1" dirty="0" smtClean="0"/>
              <a:t>Ona</a:t>
            </a:r>
            <a:r>
              <a:rPr lang="cs-CZ" sz="3100" dirty="0" smtClean="0"/>
              <a:t> </a:t>
            </a:r>
            <a:r>
              <a:rPr lang="cs-CZ" sz="3100" dirty="0" err="1" smtClean="0"/>
              <a:t>helps</a:t>
            </a:r>
            <a:r>
              <a:rPr lang="cs-CZ" sz="3100" dirty="0" smtClean="0"/>
              <a:t> in </a:t>
            </a:r>
            <a:r>
              <a:rPr lang="cs-CZ" sz="3100" dirty="0" err="1" smtClean="0"/>
              <a:t>the</a:t>
            </a:r>
            <a:r>
              <a:rPr lang="cs-CZ" sz="3100" dirty="0" smtClean="0"/>
              <a:t> </a:t>
            </a:r>
            <a:r>
              <a:rPr lang="cs-CZ" sz="3100" dirty="0" err="1" smtClean="0"/>
              <a:t>kitchen</a:t>
            </a:r>
            <a:r>
              <a:rPr lang="cs-CZ" sz="3100" dirty="0" smtClean="0"/>
              <a:t>.</a:t>
            </a:r>
          </a:p>
          <a:p>
            <a:r>
              <a:rPr lang="cs-CZ" sz="3100" b="1" dirty="0" smtClean="0"/>
              <a:t>My </a:t>
            </a:r>
            <a:r>
              <a:rPr lang="cs-CZ" sz="3100" dirty="0" err="1" smtClean="0"/>
              <a:t>enjoy</a:t>
            </a:r>
            <a:r>
              <a:rPr lang="cs-CZ" sz="3100" dirty="0" smtClean="0"/>
              <a:t> </a:t>
            </a:r>
            <a:r>
              <a:rPr lang="cs-CZ" sz="3100" dirty="0" err="1" smtClean="0"/>
              <a:t>cooking</a:t>
            </a:r>
            <a:r>
              <a:rPr lang="cs-CZ" sz="3100" dirty="0" smtClean="0"/>
              <a:t>.</a:t>
            </a:r>
          </a:p>
          <a:p>
            <a:r>
              <a:rPr lang="cs-CZ" sz="3100" b="1" dirty="0" smtClean="0"/>
              <a:t>Oni </a:t>
            </a:r>
            <a:r>
              <a:rPr lang="cs-CZ" sz="3100" dirty="0" err="1" smtClean="0"/>
              <a:t>come</a:t>
            </a:r>
            <a:r>
              <a:rPr lang="cs-CZ" sz="3100" dirty="0" smtClean="0"/>
              <a:t> to visit </a:t>
            </a:r>
            <a:r>
              <a:rPr lang="cs-CZ" sz="3100" dirty="0" err="1" smtClean="0"/>
              <a:t>us</a:t>
            </a:r>
            <a:r>
              <a:rPr lang="cs-CZ" sz="3100" dirty="0" smtClean="0"/>
              <a:t>.</a:t>
            </a:r>
          </a:p>
          <a:p>
            <a:r>
              <a:rPr lang="cs-CZ" sz="3100" b="1" dirty="0" smtClean="0"/>
              <a:t>Ono </a:t>
            </a:r>
            <a:r>
              <a:rPr lang="cs-CZ" sz="3100" dirty="0" err="1" smtClean="0"/>
              <a:t>plays</a:t>
            </a:r>
            <a:r>
              <a:rPr lang="cs-CZ" sz="3100" dirty="0" smtClean="0"/>
              <a:t> </a:t>
            </a:r>
            <a:r>
              <a:rPr lang="cs-CZ" sz="3100" dirty="0" err="1" smtClean="0"/>
              <a:t>with</a:t>
            </a:r>
            <a:r>
              <a:rPr lang="cs-CZ" sz="3100" dirty="0" smtClean="0"/>
              <a:t> a </a:t>
            </a:r>
            <a:r>
              <a:rPr lang="cs-CZ" sz="3100" dirty="0" err="1" smtClean="0"/>
              <a:t>ball</a:t>
            </a:r>
            <a:r>
              <a:rPr lang="cs-CZ" sz="3100" dirty="0" smtClean="0"/>
              <a:t>. </a:t>
            </a:r>
            <a:endParaRPr lang="cs-CZ" sz="3100" dirty="0"/>
          </a:p>
          <a:p>
            <a:r>
              <a:rPr lang="cs-CZ" sz="3100" b="1" dirty="0" smtClean="0"/>
              <a:t>Já </a:t>
            </a:r>
            <a:r>
              <a:rPr lang="cs-CZ" sz="3100" dirty="0" smtClean="0"/>
              <a:t>love </a:t>
            </a:r>
            <a:r>
              <a:rPr lang="cs-CZ" sz="3100" dirty="0" err="1" smtClean="0"/>
              <a:t>chocolate</a:t>
            </a:r>
            <a:r>
              <a:rPr lang="cs-CZ" sz="3100" dirty="0" smtClean="0"/>
              <a:t>!</a:t>
            </a:r>
          </a:p>
          <a:p>
            <a:r>
              <a:rPr lang="cs-CZ" sz="3100" b="1" dirty="0"/>
              <a:t>Vy </a:t>
            </a:r>
            <a:r>
              <a:rPr lang="cs-CZ" sz="3100" dirty="0"/>
              <a:t>are </a:t>
            </a:r>
            <a:r>
              <a:rPr lang="cs-CZ" sz="3100" dirty="0" err="1"/>
              <a:t>crazy</a:t>
            </a:r>
            <a:r>
              <a:rPr lang="cs-CZ" sz="3100" dirty="0"/>
              <a:t> </a:t>
            </a:r>
            <a:r>
              <a:rPr lang="cs-CZ" sz="3100" dirty="0" err="1"/>
              <a:t>about</a:t>
            </a:r>
            <a:r>
              <a:rPr lang="cs-CZ" sz="3100" dirty="0"/>
              <a:t> jazz.</a:t>
            </a:r>
            <a:endParaRPr lang="cs-CZ" sz="3100" b="1" dirty="0"/>
          </a:p>
          <a:p>
            <a:endParaRPr lang="cs-CZ" sz="3100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2204864"/>
            <a:ext cx="2880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b="1" dirty="0" smtClean="0"/>
              <a:t>ona </a:t>
            </a:r>
            <a:r>
              <a:rPr lang="cs-CZ" sz="2400" dirty="0" err="1" smtClean="0"/>
              <a:t>bakes</a:t>
            </a:r>
            <a:r>
              <a:rPr lang="cs-CZ" sz="2400" dirty="0" smtClean="0"/>
              <a:t> a </a:t>
            </a:r>
            <a:r>
              <a:rPr lang="cs-CZ" sz="2400" dirty="0" err="1" smtClean="0"/>
              <a:t>chocolate</a:t>
            </a:r>
            <a:r>
              <a:rPr lang="cs-CZ" sz="2400" dirty="0" smtClean="0"/>
              <a:t> </a:t>
            </a:r>
            <a:r>
              <a:rPr lang="cs-CZ" sz="2400" dirty="0" err="1" smtClean="0"/>
              <a:t>cake</a:t>
            </a:r>
            <a:r>
              <a:rPr lang="cs-CZ" sz="2400" dirty="0" smtClean="0"/>
              <a:t>?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400" b="1" dirty="0" smtClean="0"/>
              <a:t>Ty</a:t>
            </a:r>
            <a:r>
              <a:rPr lang="cs-CZ" sz="2400" dirty="0" smtClean="0"/>
              <a:t> </a:t>
            </a:r>
            <a:r>
              <a:rPr lang="cs-CZ" sz="2400" dirty="0" err="1" smtClean="0"/>
              <a:t>don´t</a:t>
            </a:r>
            <a:r>
              <a:rPr lang="cs-CZ" sz="2400" dirty="0" smtClean="0"/>
              <a:t> </a:t>
            </a:r>
            <a:r>
              <a:rPr lang="cs-CZ" sz="2400" dirty="0" err="1" smtClean="0"/>
              <a:t>forget</a:t>
            </a:r>
            <a:r>
              <a:rPr lang="cs-CZ" sz="2400" dirty="0" smtClean="0"/>
              <a:t> to </a:t>
            </a:r>
            <a:r>
              <a:rPr lang="cs-CZ" sz="2400" dirty="0" err="1" smtClean="0"/>
              <a:t>buy</a:t>
            </a:r>
            <a:r>
              <a:rPr lang="cs-CZ" sz="2400" dirty="0" smtClean="0"/>
              <a:t> a </a:t>
            </a:r>
            <a:r>
              <a:rPr lang="cs-CZ" sz="2400" dirty="0" err="1" smtClean="0"/>
              <a:t>flour</a:t>
            </a:r>
            <a:r>
              <a:rPr lang="cs-CZ" sz="2400" dirty="0" smtClean="0"/>
              <a:t>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400" b="1" dirty="0" smtClean="0"/>
              <a:t>On </a:t>
            </a:r>
            <a:r>
              <a:rPr lang="cs-CZ" sz="2400" dirty="0" err="1" smtClean="0"/>
              <a:t>jumps</a:t>
            </a:r>
            <a:r>
              <a:rPr lang="cs-CZ" sz="2400" dirty="0" smtClean="0"/>
              <a:t> </a:t>
            </a:r>
            <a:r>
              <a:rPr lang="cs-CZ" sz="2400" dirty="0" err="1" smtClean="0"/>
              <a:t>over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fence.</a:t>
            </a:r>
          </a:p>
        </p:txBody>
      </p:sp>
    </p:spTree>
    <p:extLst>
      <p:ext uri="{BB962C8B-B14F-4D97-AF65-F5344CB8AC3E}">
        <p14:creationId xmlns:p14="http://schemas.microsoft.com/office/powerpoint/2010/main" val="2330793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484784"/>
            <a:ext cx="6400800" cy="685800"/>
          </a:xfrm>
        </p:spPr>
        <p:txBody>
          <a:bodyPr>
            <a:noAutofit/>
          </a:bodyPr>
          <a:lstStyle/>
          <a:p>
            <a:r>
              <a:rPr lang="cs-CZ" sz="1800" b="1" dirty="0" err="1"/>
              <a:t>Put</a:t>
            </a:r>
            <a:r>
              <a:rPr lang="cs-CZ" sz="1800" b="1" dirty="0"/>
              <a:t> </a:t>
            </a:r>
            <a:r>
              <a:rPr lang="cs-CZ" sz="1800" b="1" dirty="0" err="1"/>
              <a:t>the</a:t>
            </a:r>
            <a:r>
              <a:rPr lang="cs-CZ" sz="1800" b="1" dirty="0"/>
              <a:t> </a:t>
            </a:r>
            <a:r>
              <a:rPr lang="cs-CZ" sz="1800" b="1" dirty="0" err="1"/>
              <a:t>right</a:t>
            </a:r>
            <a:r>
              <a:rPr lang="cs-CZ" sz="1800" b="1" dirty="0"/>
              <a:t> </a:t>
            </a:r>
            <a:r>
              <a:rPr lang="cs-CZ" sz="1800" b="1" dirty="0" err="1"/>
              <a:t>personal</a:t>
            </a:r>
            <a:r>
              <a:rPr lang="cs-CZ" sz="1800" b="1" dirty="0"/>
              <a:t> </a:t>
            </a:r>
            <a:r>
              <a:rPr lang="cs-CZ" sz="1800" b="1" dirty="0" err="1" smtClean="0"/>
              <a:t>pronouns</a:t>
            </a:r>
            <a:r>
              <a:rPr lang="cs-CZ" sz="1800" b="1" dirty="0" smtClean="0"/>
              <a:t> </a:t>
            </a:r>
            <a:r>
              <a:rPr lang="cs-CZ" sz="1800" b="1" dirty="0"/>
              <a:t>in </a:t>
            </a:r>
            <a:r>
              <a:rPr lang="cs-CZ" sz="1800" b="1" dirty="0" err="1"/>
              <a:t>the</a:t>
            </a:r>
            <a:r>
              <a:rPr lang="cs-CZ" sz="1800" b="1" dirty="0"/>
              <a:t> text</a:t>
            </a:r>
            <a:br>
              <a:rPr lang="cs-CZ" sz="1800" b="1" dirty="0"/>
            </a:br>
            <a:r>
              <a:rPr lang="cs-CZ" sz="1800" b="1" dirty="0"/>
              <a:t>Vlož správné osobní </a:t>
            </a:r>
            <a:r>
              <a:rPr lang="cs-CZ" sz="1800" b="1" dirty="0" err="1"/>
              <a:t>zájméno</a:t>
            </a:r>
            <a:r>
              <a:rPr lang="cs-CZ" sz="1800" b="1" dirty="0"/>
              <a:t> do </a:t>
            </a:r>
            <a:r>
              <a:rPr lang="cs-CZ" sz="1800" b="1" dirty="0" smtClean="0"/>
              <a:t>texu – řešení - </a:t>
            </a:r>
            <a:r>
              <a:rPr lang="cs-CZ" sz="1800" b="1" dirty="0" err="1" smtClean="0"/>
              <a:t>solution</a:t>
            </a:r>
            <a:endParaRPr lang="cs-CZ" sz="18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88840"/>
            <a:ext cx="3416424" cy="4536504"/>
          </a:xfrm>
        </p:spPr>
        <p:txBody>
          <a:bodyPr>
            <a:normAutofit fontScale="77500" lnSpcReduction="20000"/>
          </a:bodyPr>
          <a:lstStyle/>
          <a:p>
            <a:r>
              <a:rPr lang="cs-CZ" sz="3100" b="1" dirty="0" err="1" smtClean="0"/>
              <a:t>She</a:t>
            </a:r>
            <a:r>
              <a:rPr lang="cs-CZ" sz="3100" dirty="0" smtClean="0"/>
              <a:t> </a:t>
            </a:r>
            <a:r>
              <a:rPr lang="cs-CZ" sz="3100" dirty="0" err="1" smtClean="0"/>
              <a:t>helps</a:t>
            </a:r>
            <a:r>
              <a:rPr lang="cs-CZ" sz="3100" dirty="0" smtClean="0"/>
              <a:t> in </a:t>
            </a:r>
            <a:r>
              <a:rPr lang="cs-CZ" sz="3100" dirty="0" err="1" smtClean="0"/>
              <a:t>the</a:t>
            </a:r>
            <a:r>
              <a:rPr lang="cs-CZ" sz="3100" dirty="0" smtClean="0"/>
              <a:t> </a:t>
            </a:r>
            <a:r>
              <a:rPr lang="cs-CZ" sz="3100" dirty="0" err="1" smtClean="0"/>
              <a:t>kitchen</a:t>
            </a:r>
            <a:r>
              <a:rPr lang="cs-CZ" sz="3100" dirty="0" smtClean="0"/>
              <a:t>.</a:t>
            </a:r>
          </a:p>
          <a:p>
            <a:r>
              <a:rPr lang="cs-CZ" sz="3100" b="1" dirty="0" err="1" smtClean="0"/>
              <a:t>We</a:t>
            </a:r>
            <a:r>
              <a:rPr lang="cs-CZ" sz="3100" b="1" dirty="0" smtClean="0"/>
              <a:t> </a:t>
            </a:r>
            <a:r>
              <a:rPr lang="cs-CZ" sz="3100" dirty="0" err="1" smtClean="0"/>
              <a:t>enjoy</a:t>
            </a:r>
            <a:r>
              <a:rPr lang="cs-CZ" sz="3100" dirty="0" smtClean="0"/>
              <a:t> </a:t>
            </a:r>
            <a:r>
              <a:rPr lang="cs-CZ" sz="3100" dirty="0" err="1" smtClean="0"/>
              <a:t>cooking</a:t>
            </a:r>
            <a:r>
              <a:rPr lang="cs-CZ" sz="3100" dirty="0" smtClean="0"/>
              <a:t>.</a:t>
            </a:r>
          </a:p>
          <a:p>
            <a:r>
              <a:rPr lang="cs-CZ" sz="3100" b="1" dirty="0" err="1" smtClean="0"/>
              <a:t>They</a:t>
            </a:r>
            <a:r>
              <a:rPr lang="cs-CZ" sz="3100" b="1" dirty="0" smtClean="0"/>
              <a:t> </a:t>
            </a:r>
            <a:r>
              <a:rPr lang="cs-CZ" sz="3100" dirty="0" err="1" smtClean="0"/>
              <a:t>come</a:t>
            </a:r>
            <a:r>
              <a:rPr lang="cs-CZ" sz="3100" dirty="0" smtClean="0"/>
              <a:t> to visit </a:t>
            </a:r>
            <a:r>
              <a:rPr lang="cs-CZ" sz="3100" dirty="0" err="1" smtClean="0"/>
              <a:t>us</a:t>
            </a:r>
            <a:r>
              <a:rPr lang="cs-CZ" sz="3100" dirty="0" smtClean="0"/>
              <a:t>.</a:t>
            </a:r>
          </a:p>
          <a:p>
            <a:r>
              <a:rPr lang="cs-CZ" sz="3100" b="1" dirty="0" err="1" smtClean="0"/>
              <a:t>It</a:t>
            </a:r>
            <a:r>
              <a:rPr lang="cs-CZ" sz="3100" b="1" dirty="0" smtClean="0"/>
              <a:t> </a:t>
            </a:r>
            <a:r>
              <a:rPr lang="cs-CZ" sz="3100" dirty="0" err="1" smtClean="0"/>
              <a:t>plays</a:t>
            </a:r>
            <a:r>
              <a:rPr lang="cs-CZ" sz="3100" dirty="0" smtClean="0"/>
              <a:t> </a:t>
            </a:r>
            <a:r>
              <a:rPr lang="cs-CZ" sz="3100" dirty="0" err="1" smtClean="0"/>
              <a:t>with</a:t>
            </a:r>
            <a:r>
              <a:rPr lang="cs-CZ" sz="3100" dirty="0" smtClean="0"/>
              <a:t> a </a:t>
            </a:r>
            <a:r>
              <a:rPr lang="cs-CZ" sz="3100" dirty="0" err="1" smtClean="0"/>
              <a:t>ball</a:t>
            </a:r>
            <a:r>
              <a:rPr lang="cs-CZ" sz="3100" dirty="0" smtClean="0"/>
              <a:t>. </a:t>
            </a:r>
            <a:endParaRPr lang="cs-CZ" sz="3100" dirty="0"/>
          </a:p>
          <a:p>
            <a:r>
              <a:rPr lang="cs-CZ" sz="3100" b="1" dirty="0"/>
              <a:t>I</a:t>
            </a:r>
            <a:r>
              <a:rPr lang="cs-CZ" sz="3100" b="1" dirty="0" smtClean="0"/>
              <a:t> </a:t>
            </a:r>
            <a:r>
              <a:rPr lang="cs-CZ" sz="3100" dirty="0" smtClean="0"/>
              <a:t>love </a:t>
            </a:r>
            <a:r>
              <a:rPr lang="cs-CZ" sz="3100" dirty="0" err="1" smtClean="0"/>
              <a:t>chocolate</a:t>
            </a:r>
            <a:r>
              <a:rPr lang="cs-CZ" sz="3100" dirty="0" smtClean="0"/>
              <a:t>!</a:t>
            </a:r>
          </a:p>
          <a:p>
            <a:r>
              <a:rPr lang="cs-CZ" sz="3100" b="1" dirty="0" err="1" smtClean="0"/>
              <a:t>You</a:t>
            </a:r>
            <a:r>
              <a:rPr lang="cs-CZ" sz="3100" b="1" dirty="0" smtClean="0"/>
              <a:t> </a:t>
            </a:r>
            <a:r>
              <a:rPr lang="cs-CZ" sz="3100" dirty="0"/>
              <a:t>are </a:t>
            </a:r>
            <a:r>
              <a:rPr lang="cs-CZ" sz="3100" dirty="0" err="1"/>
              <a:t>crazy</a:t>
            </a:r>
            <a:r>
              <a:rPr lang="cs-CZ" sz="3100" dirty="0"/>
              <a:t> </a:t>
            </a:r>
            <a:r>
              <a:rPr lang="cs-CZ" sz="3100" dirty="0" err="1"/>
              <a:t>about</a:t>
            </a:r>
            <a:r>
              <a:rPr lang="cs-CZ" sz="3100" dirty="0"/>
              <a:t> jazz.</a:t>
            </a:r>
            <a:endParaRPr lang="cs-CZ" sz="3100" b="1" dirty="0"/>
          </a:p>
          <a:p>
            <a:endParaRPr lang="cs-CZ" sz="3100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2204864"/>
            <a:ext cx="2880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dirty="0" err="1" smtClean="0"/>
              <a:t>bakes</a:t>
            </a:r>
            <a:r>
              <a:rPr lang="cs-CZ" sz="2400" dirty="0" smtClean="0"/>
              <a:t> a </a:t>
            </a:r>
            <a:r>
              <a:rPr lang="cs-CZ" sz="2400" dirty="0" err="1" smtClean="0"/>
              <a:t>chocolate</a:t>
            </a:r>
            <a:r>
              <a:rPr lang="cs-CZ" sz="2400" dirty="0" smtClean="0"/>
              <a:t> </a:t>
            </a:r>
            <a:r>
              <a:rPr lang="cs-CZ" sz="2400" dirty="0" err="1" smtClean="0"/>
              <a:t>cake</a:t>
            </a:r>
            <a:r>
              <a:rPr lang="cs-CZ" sz="2400" dirty="0" smtClean="0"/>
              <a:t>?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400" b="1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don´t</a:t>
            </a:r>
            <a:r>
              <a:rPr lang="cs-CZ" sz="2400" dirty="0" smtClean="0"/>
              <a:t> </a:t>
            </a:r>
            <a:r>
              <a:rPr lang="cs-CZ" sz="2400" dirty="0" err="1" smtClean="0"/>
              <a:t>forget</a:t>
            </a:r>
            <a:r>
              <a:rPr lang="cs-CZ" sz="2400" dirty="0" smtClean="0"/>
              <a:t> to </a:t>
            </a:r>
            <a:r>
              <a:rPr lang="cs-CZ" sz="2400" dirty="0" err="1" smtClean="0"/>
              <a:t>buy</a:t>
            </a:r>
            <a:r>
              <a:rPr lang="cs-CZ" sz="2400" dirty="0" smtClean="0"/>
              <a:t> a </a:t>
            </a:r>
            <a:r>
              <a:rPr lang="cs-CZ" sz="2400" dirty="0" err="1" smtClean="0"/>
              <a:t>flour</a:t>
            </a:r>
            <a:r>
              <a:rPr lang="cs-CZ" sz="2400" dirty="0" smtClean="0"/>
              <a:t>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400" b="1" dirty="0" smtClean="0"/>
              <a:t>He</a:t>
            </a:r>
            <a:r>
              <a:rPr lang="cs-CZ" sz="2400" b="1" dirty="0" smtClean="0"/>
              <a:t> </a:t>
            </a:r>
            <a:r>
              <a:rPr lang="cs-CZ" sz="2400" dirty="0" err="1" smtClean="0"/>
              <a:t>jumps</a:t>
            </a:r>
            <a:r>
              <a:rPr lang="cs-CZ" sz="2400" dirty="0" smtClean="0"/>
              <a:t> </a:t>
            </a:r>
            <a:r>
              <a:rPr lang="cs-CZ" sz="2400" dirty="0" err="1" smtClean="0"/>
              <a:t>over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fence.</a:t>
            </a:r>
          </a:p>
        </p:txBody>
      </p:sp>
    </p:spTree>
    <p:extLst>
      <p:ext uri="{BB962C8B-B14F-4D97-AF65-F5344CB8AC3E}">
        <p14:creationId xmlns:p14="http://schemas.microsoft.com/office/powerpoint/2010/main" val="3839580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1600" b="1" dirty="0" err="1" smtClean="0"/>
              <a:t>Create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your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own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sentences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with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personal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pronouns</a:t>
            </a:r>
            <a:r>
              <a:rPr lang="cs-CZ" sz="1600" b="1" dirty="0" smtClean="0"/>
              <a:t> – vytvářej vlastní věty s osobními </a:t>
            </a:r>
            <a:r>
              <a:rPr lang="cs-CZ" sz="1600" b="1" dirty="0" err="1" smtClean="0"/>
              <a:t>zájmény</a:t>
            </a:r>
            <a:endParaRPr lang="cs-CZ" sz="1600" b="1" dirty="0"/>
          </a:p>
        </p:txBody>
      </p:sp>
      <p:pic>
        <p:nvPicPr>
          <p:cNvPr id="1027" name="Picture 3" descr="C:\Users\Škola_08\AppData\Local\Microsoft\Windows\Temporary Internet Files\Content.IE5\AM1I8PN9\MC9003916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751" y="2048642"/>
            <a:ext cx="1470031" cy="125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84675" y="2519683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</a:t>
            </a:r>
            <a:r>
              <a:rPr lang="en-US" b="1" dirty="0" smtClean="0"/>
              <a:t>un</a:t>
            </a:r>
            <a:endParaRPr lang="cs-CZ" b="1" dirty="0" smtClean="0"/>
          </a:p>
        </p:txBody>
      </p:sp>
      <p:sp>
        <p:nvSpPr>
          <p:cNvPr id="6" name="Obdélník 5"/>
          <p:cNvSpPr/>
          <p:nvPr/>
        </p:nvSpPr>
        <p:spPr>
          <a:xfrm>
            <a:off x="3331996" y="2620227"/>
            <a:ext cx="6814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learn</a:t>
            </a:r>
            <a:endParaRPr lang="cs-CZ" b="1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601761" y="3664923"/>
            <a:ext cx="686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sleep</a:t>
            </a:r>
            <a:endParaRPr lang="cs-CZ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4901736" y="3664923"/>
            <a:ext cx="6696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work</a:t>
            </a:r>
            <a:endParaRPr lang="cs-CZ" b="1" dirty="0" smtClean="0"/>
          </a:p>
        </p:txBody>
      </p:sp>
      <p:sp>
        <p:nvSpPr>
          <p:cNvPr id="9" name="Obdélník 8"/>
          <p:cNvSpPr/>
          <p:nvPr/>
        </p:nvSpPr>
        <p:spPr>
          <a:xfrm>
            <a:off x="3051078" y="3631557"/>
            <a:ext cx="6703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open</a:t>
            </a:r>
            <a:endParaRPr lang="cs-CZ" b="1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7164774" y="3664923"/>
            <a:ext cx="6960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jump</a:t>
            </a:r>
            <a:endParaRPr lang="cs-CZ" b="1" dirty="0" smtClean="0"/>
          </a:p>
        </p:txBody>
      </p:sp>
      <p:pic>
        <p:nvPicPr>
          <p:cNvPr id="1028" name="Picture 4" descr="C:\Users\Škola_08\AppData\Local\Microsoft\Windows\Temporary Internet Files\Content.IE5\S7687CZ2\MC9004419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55" y="2136496"/>
            <a:ext cx="1102758" cy="967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256029" y="2123564"/>
            <a:ext cx="4299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go</a:t>
            </a:r>
            <a:endParaRPr lang="cs-CZ" b="1" dirty="0" smtClean="0"/>
          </a:p>
        </p:txBody>
      </p:sp>
      <p:pic>
        <p:nvPicPr>
          <p:cNvPr id="1030" name="Picture 6" descr="C:\Users\Škola_08\AppData\Local\Microsoft\Windows\Temporary Internet Files\Content.IE5\DE4CGPLA\MP9004423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35916" y="2418721"/>
            <a:ext cx="1331640" cy="88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kola_08\AppData\Local\Microsoft\Windows\Temporary Internet Files\Content.IE5\DE4CGPLA\MC9004405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6029" y="4224926"/>
            <a:ext cx="1101472" cy="778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kola_08\AppData\Local\Microsoft\Windows\Temporary Internet Files\Content.IE5\S7687CZ2\MP90038751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92279" y="4102185"/>
            <a:ext cx="1133023" cy="158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analýzy,podnikání,obchodníci,mobilní telefony,komunikace,data,diskutující,&amp;ccaron;ísla,slo&amp;zcaron;ky,Fotolia,sch&amp;uring;zky,poznámkové bloky,poznámky,lidé,Fotografie,plánování,plány,portfolia,profesionálové,pracova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712" y="4189730"/>
            <a:ext cx="1335086" cy="133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Škola_08\AppData\Local\Microsoft\Windows\Temporary Internet Files\Content.IE5\K0O7W0UI\MP90043275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0227" y="4000889"/>
            <a:ext cx="1476850" cy="196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9921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2420888"/>
            <a:ext cx="6400800" cy="3048001"/>
          </a:xfrm>
        </p:spPr>
        <p:txBody>
          <a:bodyPr/>
          <a:lstStyle/>
          <a:p>
            <a:r>
              <a:rPr lang="cs-CZ" cap="all" dirty="0" smtClean="0"/>
              <a:t>Kliparty </a:t>
            </a:r>
            <a:r>
              <a:rPr lang="cs-CZ" cap="all" dirty="0" err="1" smtClean="0"/>
              <a:t>microsoft</a:t>
            </a:r>
            <a:r>
              <a:rPr lang="cs-CZ" cap="all" dirty="0" smtClean="0"/>
              <a:t> </a:t>
            </a:r>
            <a:r>
              <a:rPr lang="cs-CZ" cap="all" dirty="0" err="1" smtClean="0"/>
              <a:t>power</a:t>
            </a:r>
            <a:r>
              <a:rPr lang="cs-CZ" cap="all" dirty="0" smtClean="0"/>
              <a:t> point 2010</a:t>
            </a:r>
            <a:endParaRPr lang="cs-CZ" cap="all" dirty="0"/>
          </a:p>
        </p:txBody>
      </p:sp>
    </p:spTree>
    <p:extLst>
      <p:ext uri="{BB962C8B-B14F-4D97-AF65-F5344CB8AC3E}">
        <p14:creationId xmlns:p14="http://schemas.microsoft.com/office/powerpoint/2010/main" val="3247707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65</TotalTime>
  <Words>184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Svět módy</vt:lpstr>
      <vt:lpstr>Osobní zájména</vt:lpstr>
      <vt:lpstr>Personal pronouns osobní zájména</vt:lpstr>
      <vt:lpstr>Put the right personal pronouns in the text Vlož správné osobní zájméno do texu</vt:lpstr>
      <vt:lpstr>Put the right personal pronouns in the text Vlož správné osobní zájméno do texu – řešení - solution</vt:lpstr>
      <vt:lpstr>Create your own sentences with personal pronouns – vytvářej vlastní věty s osobními zájmény</vt:lpstr>
      <vt:lpstr>Zdroj obrázků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Osobní zájména</dc:title>
  <dc:creator>Škola_08</dc:creator>
  <cp:lastModifiedBy>Škola_08</cp:lastModifiedBy>
  <cp:revision>8</cp:revision>
  <dcterms:created xsi:type="dcterms:W3CDTF">2012-12-05T16:27:36Z</dcterms:created>
  <dcterms:modified xsi:type="dcterms:W3CDTF">2012-12-05T17:32:39Z</dcterms:modified>
</cp:coreProperties>
</file>