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9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8F537D-C4E7-445F-88FC-1158CD1DA4CA}" type="doc">
      <dgm:prSet loTypeId="urn:microsoft.com/office/officeart/2005/8/layout/pictureOrgChart+Icon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961D24-CE9D-48DE-B5A3-EB017876ED50}">
      <dgm:prSet phldrT="[Text]"/>
      <dgm:spPr/>
      <dgm:t>
        <a:bodyPr/>
        <a:lstStyle/>
        <a:p>
          <a:r>
            <a:rPr lang="cs-CZ" smtClean="0"/>
            <a:t>Královna</a:t>
          </a:r>
          <a:endParaRPr lang="cs-CZ"/>
        </a:p>
      </dgm:t>
    </dgm:pt>
    <dgm:pt modelId="{4CC5BAC0-A01F-42B3-8A48-4FE68661717F}" type="parTrans" cxnId="{8D3E92F4-B5E2-4CC4-8664-14D08516E05A}">
      <dgm:prSet/>
      <dgm:spPr/>
      <dgm:t>
        <a:bodyPr/>
        <a:lstStyle/>
        <a:p>
          <a:endParaRPr lang="cs-CZ"/>
        </a:p>
      </dgm:t>
    </dgm:pt>
    <dgm:pt modelId="{C847A223-360A-4D51-9387-968CCFCD7DB7}" type="sibTrans" cxnId="{8D3E92F4-B5E2-4CC4-8664-14D08516E05A}">
      <dgm:prSet/>
      <dgm:spPr/>
      <dgm:t>
        <a:bodyPr/>
        <a:lstStyle/>
        <a:p>
          <a:endParaRPr lang="cs-CZ"/>
        </a:p>
      </dgm:t>
    </dgm:pt>
    <dgm:pt modelId="{39765681-813E-4946-818C-A3564CC88C0E}" type="asst">
      <dgm:prSet phldrT="[Text]"/>
      <dgm:spPr/>
      <dgm:t>
        <a:bodyPr/>
        <a:lstStyle/>
        <a:p>
          <a:r>
            <a:rPr lang="cs-CZ" smtClean="0"/>
            <a:t>Předseda vlády</a:t>
          </a:r>
          <a:endParaRPr lang="cs-CZ"/>
        </a:p>
      </dgm:t>
    </dgm:pt>
    <dgm:pt modelId="{D49B2822-32DF-404B-B0A0-CF62740CE47B}" type="parTrans" cxnId="{6268AD62-EE46-4816-835D-A9D3C923465F}">
      <dgm:prSet/>
      <dgm:spPr/>
      <dgm:t>
        <a:bodyPr/>
        <a:lstStyle/>
        <a:p>
          <a:endParaRPr lang="cs-CZ"/>
        </a:p>
      </dgm:t>
    </dgm:pt>
    <dgm:pt modelId="{30EA189E-4C35-440E-B0C6-A70BB14393D5}" type="sibTrans" cxnId="{6268AD62-EE46-4816-835D-A9D3C923465F}">
      <dgm:prSet/>
      <dgm:spPr/>
      <dgm:t>
        <a:bodyPr/>
        <a:lstStyle/>
        <a:p>
          <a:endParaRPr lang="cs-CZ"/>
        </a:p>
      </dgm:t>
    </dgm:pt>
    <dgm:pt modelId="{DB16A861-8F7E-4EBD-938B-71FEBBAE8213}">
      <dgm:prSet phldrT="[Text]"/>
      <dgm:spPr/>
      <dgm:t>
        <a:bodyPr/>
        <a:lstStyle/>
        <a:p>
          <a:r>
            <a:rPr lang="cs-CZ" smtClean="0"/>
            <a:t>Horní sněmovna</a:t>
          </a:r>
        </a:p>
        <a:p>
          <a:r>
            <a:rPr lang="cs-CZ" smtClean="0"/>
            <a:t>House of Lords</a:t>
          </a:r>
          <a:endParaRPr lang="cs-CZ"/>
        </a:p>
      </dgm:t>
    </dgm:pt>
    <dgm:pt modelId="{92681048-61EF-494A-BC71-8826CB261943}" type="parTrans" cxnId="{C3F439BB-A063-4589-9B13-2942AD68C9D5}">
      <dgm:prSet/>
      <dgm:spPr/>
      <dgm:t>
        <a:bodyPr/>
        <a:lstStyle/>
        <a:p>
          <a:endParaRPr lang="cs-CZ"/>
        </a:p>
      </dgm:t>
    </dgm:pt>
    <dgm:pt modelId="{63113ABB-BADB-4E20-9034-B7C072DF62DB}" type="sibTrans" cxnId="{C3F439BB-A063-4589-9B13-2942AD68C9D5}">
      <dgm:prSet/>
      <dgm:spPr/>
      <dgm:t>
        <a:bodyPr/>
        <a:lstStyle/>
        <a:p>
          <a:endParaRPr lang="cs-CZ"/>
        </a:p>
      </dgm:t>
    </dgm:pt>
    <dgm:pt modelId="{D859765C-6D7A-4DD6-81A5-E7BE75A04C6E}">
      <dgm:prSet phldrT="[Text]"/>
      <dgm:spPr/>
      <dgm:t>
        <a:bodyPr/>
        <a:lstStyle/>
        <a:p>
          <a:r>
            <a:rPr lang="cs-CZ" smtClean="0"/>
            <a:t>Dolní sněmovna </a:t>
          </a:r>
        </a:p>
        <a:p>
          <a:r>
            <a:rPr lang="cs-CZ" smtClean="0"/>
            <a:t>House of Commons</a:t>
          </a:r>
          <a:endParaRPr lang="cs-CZ"/>
        </a:p>
      </dgm:t>
    </dgm:pt>
    <dgm:pt modelId="{9483CEC5-3BB1-4D30-B752-8D30E1F6D00B}" type="parTrans" cxnId="{9BFAC136-0A3D-4A93-8FCD-BC8669969EBC}">
      <dgm:prSet/>
      <dgm:spPr/>
      <dgm:t>
        <a:bodyPr/>
        <a:lstStyle/>
        <a:p>
          <a:endParaRPr lang="cs-CZ"/>
        </a:p>
      </dgm:t>
    </dgm:pt>
    <dgm:pt modelId="{59FB2279-3F2F-4A77-A548-79243147AB8F}" type="sibTrans" cxnId="{9BFAC136-0A3D-4A93-8FCD-BC8669969EBC}">
      <dgm:prSet/>
      <dgm:spPr/>
      <dgm:t>
        <a:bodyPr/>
        <a:lstStyle/>
        <a:p>
          <a:endParaRPr lang="cs-CZ"/>
        </a:p>
      </dgm:t>
    </dgm:pt>
    <dgm:pt modelId="{2EEC2DAF-223D-4ACE-9D57-FB4E542033CD}" type="asst">
      <dgm:prSet phldrT="[Text]"/>
      <dgm:spPr/>
      <dgm:t>
        <a:bodyPr/>
        <a:lstStyle/>
        <a:p>
          <a:pPr algn="l"/>
          <a:r>
            <a:rPr lang="cs-CZ" smtClean="0"/>
            <a:t>Parlament</a:t>
          </a:r>
          <a:endParaRPr lang="cs-CZ"/>
        </a:p>
      </dgm:t>
    </dgm:pt>
    <dgm:pt modelId="{156963F5-23A2-4BE6-BBF7-E725D31AF0A9}" type="parTrans" cxnId="{4C53446E-2346-4370-A539-338C8E375A24}">
      <dgm:prSet/>
      <dgm:spPr/>
      <dgm:t>
        <a:bodyPr/>
        <a:lstStyle/>
        <a:p>
          <a:endParaRPr lang="cs-CZ"/>
        </a:p>
      </dgm:t>
    </dgm:pt>
    <dgm:pt modelId="{A0BBDA34-F7D1-4D29-BA39-E618D6B2FA27}" type="sibTrans" cxnId="{4C53446E-2346-4370-A539-338C8E375A24}">
      <dgm:prSet/>
      <dgm:spPr/>
      <dgm:t>
        <a:bodyPr/>
        <a:lstStyle/>
        <a:p>
          <a:endParaRPr lang="cs-CZ"/>
        </a:p>
      </dgm:t>
    </dgm:pt>
    <dgm:pt modelId="{E9158242-0263-4FE5-8E4E-CA5AAC052F0E}" type="pres">
      <dgm:prSet presAssocID="{F58F537D-C4E7-445F-88FC-1158CD1DA4C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67BCAF8-C81F-4377-A7FC-38AAABC39B41}" type="pres">
      <dgm:prSet presAssocID="{FF961D24-CE9D-48DE-B5A3-EB017876ED50}" presName="hierRoot1" presStyleCnt="0">
        <dgm:presLayoutVars>
          <dgm:hierBranch val="init"/>
        </dgm:presLayoutVars>
      </dgm:prSet>
      <dgm:spPr/>
    </dgm:pt>
    <dgm:pt modelId="{E69AA672-3E00-46A6-8E20-7C16BA714E03}" type="pres">
      <dgm:prSet presAssocID="{FF961D24-CE9D-48DE-B5A3-EB017876ED50}" presName="rootComposite1" presStyleCnt="0"/>
      <dgm:spPr/>
    </dgm:pt>
    <dgm:pt modelId="{DBA87346-4CF1-4F7D-AA41-D29B069DB550}" type="pres">
      <dgm:prSet presAssocID="{FF961D24-CE9D-48DE-B5A3-EB017876ED50}" presName="rootText1" presStyleLbl="node0" presStyleIdx="0" presStyleCnt="2">
        <dgm:presLayoutVars>
          <dgm:chPref val="3"/>
        </dgm:presLayoutVars>
      </dgm:prSet>
      <dgm:spPr/>
    </dgm:pt>
    <dgm:pt modelId="{325AFBC4-F69C-4CA1-A434-5CF840ECF62A}" type="pres">
      <dgm:prSet presAssocID="{FF961D24-CE9D-48DE-B5A3-EB017876ED50}" presName="rootPict1" presStyleLbl="alignImgPlace1" presStyleIdx="0" presStyleCnt="5"/>
      <dgm:spPr/>
    </dgm:pt>
    <dgm:pt modelId="{E77D2793-21E9-42A4-9513-0188C118AF6E}" type="pres">
      <dgm:prSet presAssocID="{FF961D24-CE9D-48DE-B5A3-EB017876ED50}" presName="rootConnector1" presStyleLbl="node1" presStyleIdx="0" presStyleCnt="0"/>
      <dgm:spPr/>
    </dgm:pt>
    <dgm:pt modelId="{362482DF-5C75-46F4-A440-735D9433B54D}" type="pres">
      <dgm:prSet presAssocID="{FF961D24-CE9D-48DE-B5A3-EB017876ED50}" presName="hierChild2" presStyleCnt="0"/>
      <dgm:spPr/>
    </dgm:pt>
    <dgm:pt modelId="{3FF282E0-A021-4D4A-A0C4-B6930567E27E}" type="pres">
      <dgm:prSet presAssocID="{92681048-61EF-494A-BC71-8826CB261943}" presName="Name37" presStyleLbl="parChTrans1D2" presStyleIdx="0" presStyleCnt="3"/>
      <dgm:spPr/>
    </dgm:pt>
    <dgm:pt modelId="{368EF917-756A-4266-8464-9A71E049BA4B}" type="pres">
      <dgm:prSet presAssocID="{DB16A861-8F7E-4EBD-938B-71FEBBAE8213}" presName="hierRoot2" presStyleCnt="0">
        <dgm:presLayoutVars>
          <dgm:hierBranch val="init"/>
        </dgm:presLayoutVars>
      </dgm:prSet>
      <dgm:spPr/>
    </dgm:pt>
    <dgm:pt modelId="{F5124CBB-FD32-4C70-B036-9163B419AA95}" type="pres">
      <dgm:prSet presAssocID="{DB16A861-8F7E-4EBD-938B-71FEBBAE8213}" presName="rootComposite" presStyleCnt="0"/>
      <dgm:spPr/>
    </dgm:pt>
    <dgm:pt modelId="{8D749183-4AED-4C9C-8306-2AAC1AC52798}" type="pres">
      <dgm:prSet presAssocID="{DB16A861-8F7E-4EBD-938B-71FEBBAE8213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CB43857-46DC-43ED-9000-B305053F010A}" type="pres">
      <dgm:prSet presAssocID="{DB16A861-8F7E-4EBD-938B-71FEBBAE8213}" presName="rootPict" presStyleLbl="alignImgPlace1" presStyleIdx="1" presStyleCnt="5"/>
      <dgm:spPr/>
    </dgm:pt>
    <dgm:pt modelId="{BAF2D9F4-9B21-4B0F-9C76-02E7CD7BA73A}" type="pres">
      <dgm:prSet presAssocID="{DB16A861-8F7E-4EBD-938B-71FEBBAE8213}" presName="rootConnector" presStyleLbl="node2" presStyleIdx="0" presStyleCnt="2"/>
      <dgm:spPr/>
    </dgm:pt>
    <dgm:pt modelId="{50A899C0-0C31-45FC-B511-837F99C7B373}" type="pres">
      <dgm:prSet presAssocID="{DB16A861-8F7E-4EBD-938B-71FEBBAE8213}" presName="hierChild4" presStyleCnt="0"/>
      <dgm:spPr/>
    </dgm:pt>
    <dgm:pt modelId="{D1EA29B0-EF3F-46A6-B662-88923D0364B4}" type="pres">
      <dgm:prSet presAssocID="{DB16A861-8F7E-4EBD-938B-71FEBBAE8213}" presName="hierChild5" presStyleCnt="0"/>
      <dgm:spPr/>
    </dgm:pt>
    <dgm:pt modelId="{D646BC2A-43CA-4A0F-9F71-F7D101DD058E}" type="pres">
      <dgm:prSet presAssocID="{9483CEC5-3BB1-4D30-B752-8D30E1F6D00B}" presName="Name37" presStyleLbl="parChTrans1D2" presStyleIdx="1" presStyleCnt="3"/>
      <dgm:spPr/>
    </dgm:pt>
    <dgm:pt modelId="{88E777C9-E352-4C07-AD35-33639D30DD32}" type="pres">
      <dgm:prSet presAssocID="{D859765C-6D7A-4DD6-81A5-E7BE75A04C6E}" presName="hierRoot2" presStyleCnt="0">
        <dgm:presLayoutVars>
          <dgm:hierBranch val="init"/>
        </dgm:presLayoutVars>
      </dgm:prSet>
      <dgm:spPr/>
    </dgm:pt>
    <dgm:pt modelId="{795A4185-1CE8-42E6-AA9F-982D2BA38FF8}" type="pres">
      <dgm:prSet presAssocID="{D859765C-6D7A-4DD6-81A5-E7BE75A04C6E}" presName="rootComposite" presStyleCnt="0"/>
      <dgm:spPr/>
    </dgm:pt>
    <dgm:pt modelId="{A5C9B538-F96B-4AE8-A15B-1809287691A4}" type="pres">
      <dgm:prSet presAssocID="{D859765C-6D7A-4DD6-81A5-E7BE75A04C6E}" presName="rootText" presStyleLbl="node2" presStyleIdx="1" presStyleCnt="2">
        <dgm:presLayoutVars>
          <dgm:chPref val="3"/>
        </dgm:presLayoutVars>
      </dgm:prSet>
      <dgm:spPr/>
    </dgm:pt>
    <dgm:pt modelId="{E965485E-DB48-4975-8184-295D370F5877}" type="pres">
      <dgm:prSet presAssocID="{D859765C-6D7A-4DD6-81A5-E7BE75A04C6E}" presName="rootPict" presStyleLbl="alignImgPlace1" presStyleIdx="2" presStyleCnt="5"/>
      <dgm:spPr/>
    </dgm:pt>
    <dgm:pt modelId="{2E1B6CC7-83B0-4264-9D4F-409E50D5DADF}" type="pres">
      <dgm:prSet presAssocID="{D859765C-6D7A-4DD6-81A5-E7BE75A04C6E}" presName="rootConnector" presStyleLbl="node2" presStyleIdx="1" presStyleCnt="2"/>
      <dgm:spPr/>
    </dgm:pt>
    <dgm:pt modelId="{3B21C5AF-8DF9-4A34-B306-4624EAD702B4}" type="pres">
      <dgm:prSet presAssocID="{D859765C-6D7A-4DD6-81A5-E7BE75A04C6E}" presName="hierChild4" presStyleCnt="0"/>
      <dgm:spPr/>
    </dgm:pt>
    <dgm:pt modelId="{AE459C8A-8AE0-491B-B25F-86824641C6E6}" type="pres">
      <dgm:prSet presAssocID="{D859765C-6D7A-4DD6-81A5-E7BE75A04C6E}" presName="hierChild5" presStyleCnt="0"/>
      <dgm:spPr/>
    </dgm:pt>
    <dgm:pt modelId="{B05304D5-CB02-4B11-BEE1-8AB7CB035C5B}" type="pres">
      <dgm:prSet presAssocID="{FF961D24-CE9D-48DE-B5A3-EB017876ED50}" presName="hierChild3" presStyleCnt="0"/>
      <dgm:spPr/>
    </dgm:pt>
    <dgm:pt modelId="{966D5045-E80F-426E-9995-32C5D8D56564}" type="pres">
      <dgm:prSet presAssocID="{D49B2822-32DF-404B-B0A0-CF62740CE47B}" presName="Name111" presStyleLbl="parChTrans1D2" presStyleIdx="2" presStyleCnt="3"/>
      <dgm:spPr/>
    </dgm:pt>
    <dgm:pt modelId="{B79EA725-2176-4B5E-9346-6C9FA4ACA55D}" type="pres">
      <dgm:prSet presAssocID="{39765681-813E-4946-818C-A3564CC88C0E}" presName="hierRoot3" presStyleCnt="0">
        <dgm:presLayoutVars>
          <dgm:hierBranch val="init"/>
        </dgm:presLayoutVars>
      </dgm:prSet>
      <dgm:spPr/>
    </dgm:pt>
    <dgm:pt modelId="{3E62013F-1683-4C73-85D7-4CC440879E7F}" type="pres">
      <dgm:prSet presAssocID="{39765681-813E-4946-818C-A3564CC88C0E}" presName="rootComposite3" presStyleCnt="0"/>
      <dgm:spPr/>
    </dgm:pt>
    <dgm:pt modelId="{45483699-4029-417C-B981-CA8A10F995AB}" type="pres">
      <dgm:prSet presAssocID="{39765681-813E-4946-818C-A3564CC88C0E}" presName="rootText3" presStyleLbl="asst1" presStyleIdx="0" presStyleCnt="1">
        <dgm:presLayoutVars>
          <dgm:chPref val="3"/>
        </dgm:presLayoutVars>
      </dgm:prSet>
      <dgm:spPr/>
    </dgm:pt>
    <dgm:pt modelId="{F15A8D6A-3103-4103-8540-15DE1F080BA1}" type="pres">
      <dgm:prSet presAssocID="{39765681-813E-4946-818C-A3564CC88C0E}" presName="rootPict3" presStyleLbl="alignImgPlace1" presStyleIdx="3" presStyleCnt="5"/>
      <dgm:spPr/>
    </dgm:pt>
    <dgm:pt modelId="{E1853085-4DC3-4FB4-AC85-6C236D4A6E13}" type="pres">
      <dgm:prSet presAssocID="{39765681-813E-4946-818C-A3564CC88C0E}" presName="rootConnector3" presStyleLbl="asst1" presStyleIdx="0" presStyleCnt="1"/>
      <dgm:spPr/>
    </dgm:pt>
    <dgm:pt modelId="{6037DB6D-51E4-4F15-8DBF-96559348AB35}" type="pres">
      <dgm:prSet presAssocID="{39765681-813E-4946-818C-A3564CC88C0E}" presName="hierChild6" presStyleCnt="0"/>
      <dgm:spPr/>
    </dgm:pt>
    <dgm:pt modelId="{32EE1CCB-7219-48F7-B705-BBDA199B3459}" type="pres">
      <dgm:prSet presAssocID="{39765681-813E-4946-818C-A3564CC88C0E}" presName="hierChild7" presStyleCnt="0"/>
      <dgm:spPr/>
    </dgm:pt>
    <dgm:pt modelId="{56A737D1-CB02-47EC-96BB-9C86E2F629CA}" type="pres">
      <dgm:prSet presAssocID="{2EEC2DAF-223D-4ACE-9D57-FB4E542033CD}" presName="hierRoot1" presStyleCnt="0">
        <dgm:presLayoutVars>
          <dgm:hierBranch val="init"/>
        </dgm:presLayoutVars>
      </dgm:prSet>
      <dgm:spPr/>
    </dgm:pt>
    <dgm:pt modelId="{08D550A8-CF70-4BA4-8241-F6D38328A7F3}" type="pres">
      <dgm:prSet presAssocID="{2EEC2DAF-223D-4ACE-9D57-FB4E542033CD}" presName="rootComposite1" presStyleCnt="0"/>
      <dgm:spPr/>
    </dgm:pt>
    <dgm:pt modelId="{13D4FA81-7C03-42C2-9FA4-5C67DE714F5A}" type="pres">
      <dgm:prSet presAssocID="{2EEC2DAF-223D-4ACE-9D57-FB4E542033CD}" presName="rootText1" presStyleLbl="node0" presStyleIdx="1" presStyleCnt="2" custLinFactY="61759" custLinFactNeighborX="-77499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3042FD4-30F5-43A3-A2B2-165DC02450EF}" type="pres">
      <dgm:prSet presAssocID="{2EEC2DAF-223D-4ACE-9D57-FB4E542033CD}" presName="rootPict1" presStyleLbl="alignImgPlace1" presStyleIdx="4" presStyleCnt="5" custLinFactX="-100000" custLinFactY="100000" custLinFactNeighborX="-153257" custLinFactNeighborY="102199"/>
      <dgm:spPr/>
    </dgm:pt>
    <dgm:pt modelId="{15B47056-0C9F-4B43-B27B-15839E4AC60B}" type="pres">
      <dgm:prSet presAssocID="{2EEC2DAF-223D-4ACE-9D57-FB4E542033CD}" presName="rootConnector1" presStyleLbl="asst0" presStyleIdx="0" presStyleCnt="0"/>
      <dgm:spPr/>
    </dgm:pt>
    <dgm:pt modelId="{4DF444A1-3FA2-4982-9293-DB4C9E6B1C71}" type="pres">
      <dgm:prSet presAssocID="{2EEC2DAF-223D-4ACE-9D57-FB4E542033CD}" presName="hierChild2" presStyleCnt="0"/>
      <dgm:spPr/>
    </dgm:pt>
    <dgm:pt modelId="{46999765-7DAE-4BF2-8EFC-61AD0AD1E717}" type="pres">
      <dgm:prSet presAssocID="{2EEC2DAF-223D-4ACE-9D57-FB4E542033CD}" presName="hierChild3" presStyleCnt="0"/>
      <dgm:spPr/>
    </dgm:pt>
  </dgm:ptLst>
  <dgm:cxnLst>
    <dgm:cxn modelId="{B4176F46-91AA-48CF-90FC-7C5C6C939E39}" type="presOf" srcId="{2EEC2DAF-223D-4ACE-9D57-FB4E542033CD}" destId="{15B47056-0C9F-4B43-B27B-15839E4AC60B}" srcOrd="1" destOrd="0" presId="urn:microsoft.com/office/officeart/2005/8/layout/pictureOrgChart+Icon"/>
    <dgm:cxn modelId="{3759E1E9-A261-4575-9C4C-73C456E2C837}" type="presOf" srcId="{DB16A861-8F7E-4EBD-938B-71FEBBAE8213}" destId="{8D749183-4AED-4C9C-8306-2AAC1AC52798}" srcOrd="0" destOrd="0" presId="urn:microsoft.com/office/officeart/2005/8/layout/pictureOrgChart+Icon"/>
    <dgm:cxn modelId="{33E2DADB-11EE-4007-BDEB-937AC06BD4B8}" type="presOf" srcId="{D49B2822-32DF-404B-B0A0-CF62740CE47B}" destId="{966D5045-E80F-426E-9995-32C5D8D56564}" srcOrd="0" destOrd="0" presId="urn:microsoft.com/office/officeart/2005/8/layout/pictureOrgChart+Icon"/>
    <dgm:cxn modelId="{4C53446E-2346-4370-A539-338C8E375A24}" srcId="{F58F537D-C4E7-445F-88FC-1158CD1DA4CA}" destId="{2EEC2DAF-223D-4ACE-9D57-FB4E542033CD}" srcOrd="1" destOrd="0" parTransId="{156963F5-23A2-4BE6-BBF7-E725D31AF0A9}" sibTransId="{A0BBDA34-F7D1-4D29-BA39-E618D6B2FA27}"/>
    <dgm:cxn modelId="{B0D59519-D0C1-4CBE-903B-A580824CC539}" type="presOf" srcId="{2EEC2DAF-223D-4ACE-9D57-FB4E542033CD}" destId="{13D4FA81-7C03-42C2-9FA4-5C67DE714F5A}" srcOrd="0" destOrd="0" presId="urn:microsoft.com/office/officeart/2005/8/layout/pictureOrgChart+Icon"/>
    <dgm:cxn modelId="{4DE3BB2E-EA1D-4A4C-B69D-10E1BB50B8D7}" type="presOf" srcId="{DB16A861-8F7E-4EBD-938B-71FEBBAE8213}" destId="{BAF2D9F4-9B21-4B0F-9C76-02E7CD7BA73A}" srcOrd="1" destOrd="0" presId="urn:microsoft.com/office/officeart/2005/8/layout/pictureOrgChart+Icon"/>
    <dgm:cxn modelId="{451B8448-16A8-4A53-AC68-353612A9379F}" type="presOf" srcId="{D859765C-6D7A-4DD6-81A5-E7BE75A04C6E}" destId="{A5C9B538-F96B-4AE8-A15B-1809287691A4}" srcOrd="0" destOrd="0" presId="urn:microsoft.com/office/officeart/2005/8/layout/pictureOrgChart+Icon"/>
    <dgm:cxn modelId="{6268AD62-EE46-4816-835D-A9D3C923465F}" srcId="{FF961D24-CE9D-48DE-B5A3-EB017876ED50}" destId="{39765681-813E-4946-818C-A3564CC88C0E}" srcOrd="0" destOrd="0" parTransId="{D49B2822-32DF-404B-B0A0-CF62740CE47B}" sibTransId="{30EA189E-4C35-440E-B0C6-A70BB14393D5}"/>
    <dgm:cxn modelId="{331D34E6-188C-442F-8F4C-A13782855CDE}" type="presOf" srcId="{FF961D24-CE9D-48DE-B5A3-EB017876ED50}" destId="{E77D2793-21E9-42A4-9513-0188C118AF6E}" srcOrd="1" destOrd="0" presId="urn:microsoft.com/office/officeart/2005/8/layout/pictureOrgChart+Icon"/>
    <dgm:cxn modelId="{8D3E92F4-B5E2-4CC4-8664-14D08516E05A}" srcId="{F58F537D-C4E7-445F-88FC-1158CD1DA4CA}" destId="{FF961D24-CE9D-48DE-B5A3-EB017876ED50}" srcOrd="0" destOrd="0" parTransId="{4CC5BAC0-A01F-42B3-8A48-4FE68661717F}" sibTransId="{C847A223-360A-4D51-9387-968CCFCD7DB7}"/>
    <dgm:cxn modelId="{A7CF9E3B-E5FA-475D-A189-E61634D0623D}" type="presOf" srcId="{9483CEC5-3BB1-4D30-B752-8D30E1F6D00B}" destId="{D646BC2A-43CA-4A0F-9F71-F7D101DD058E}" srcOrd="0" destOrd="0" presId="urn:microsoft.com/office/officeart/2005/8/layout/pictureOrgChart+Icon"/>
    <dgm:cxn modelId="{0616B0A4-15F6-4198-84FF-8E5A2FB7B297}" type="presOf" srcId="{92681048-61EF-494A-BC71-8826CB261943}" destId="{3FF282E0-A021-4D4A-A0C4-B6930567E27E}" srcOrd="0" destOrd="0" presId="urn:microsoft.com/office/officeart/2005/8/layout/pictureOrgChart+Icon"/>
    <dgm:cxn modelId="{744AC6D1-306E-4F8C-BEBE-889B5DF70B74}" type="presOf" srcId="{F58F537D-C4E7-445F-88FC-1158CD1DA4CA}" destId="{E9158242-0263-4FE5-8E4E-CA5AAC052F0E}" srcOrd="0" destOrd="0" presId="urn:microsoft.com/office/officeart/2005/8/layout/pictureOrgChart+Icon"/>
    <dgm:cxn modelId="{C3F439BB-A063-4589-9B13-2942AD68C9D5}" srcId="{FF961D24-CE9D-48DE-B5A3-EB017876ED50}" destId="{DB16A861-8F7E-4EBD-938B-71FEBBAE8213}" srcOrd="1" destOrd="0" parTransId="{92681048-61EF-494A-BC71-8826CB261943}" sibTransId="{63113ABB-BADB-4E20-9034-B7C072DF62DB}"/>
    <dgm:cxn modelId="{9BFAC136-0A3D-4A93-8FCD-BC8669969EBC}" srcId="{FF961D24-CE9D-48DE-B5A3-EB017876ED50}" destId="{D859765C-6D7A-4DD6-81A5-E7BE75A04C6E}" srcOrd="2" destOrd="0" parTransId="{9483CEC5-3BB1-4D30-B752-8D30E1F6D00B}" sibTransId="{59FB2279-3F2F-4A77-A548-79243147AB8F}"/>
    <dgm:cxn modelId="{ACA5803C-E4CB-4030-BE9D-924396EAF4C6}" type="presOf" srcId="{D859765C-6D7A-4DD6-81A5-E7BE75A04C6E}" destId="{2E1B6CC7-83B0-4264-9D4F-409E50D5DADF}" srcOrd="1" destOrd="0" presId="urn:microsoft.com/office/officeart/2005/8/layout/pictureOrgChart+Icon"/>
    <dgm:cxn modelId="{7B55D41E-CA41-4DA8-B020-9A83837C59B0}" type="presOf" srcId="{FF961D24-CE9D-48DE-B5A3-EB017876ED50}" destId="{DBA87346-4CF1-4F7D-AA41-D29B069DB550}" srcOrd="0" destOrd="0" presId="urn:microsoft.com/office/officeart/2005/8/layout/pictureOrgChart+Icon"/>
    <dgm:cxn modelId="{F4216590-4E20-42CE-9C80-77E5A6B7B3A9}" type="presOf" srcId="{39765681-813E-4946-818C-A3564CC88C0E}" destId="{45483699-4029-417C-B981-CA8A10F995AB}" srcOrd="0" destOrd="0" presId="urn:microsoft.com/office/officeart/2005/8/layout/pictureOrgChart+Icon"/>
    <dgm:cxn modelId="{6743CA77-0EB9-47DA-85DB-7AC092AFFD62}" type="presOf" srcId="{39765681-813E-4946-818C-A3564CC88C0E}" destId="{E1853085-4DC3-4FB4-AC85-6C236D4A6E13}" srcOrd="1" destOrd="0" presId="urn:microsoft.com/office/officeart/2005/8/layout/pictureOrgChart+Icon"/>
    <dgm:cxn modelId="{0A1BB6E1-3404-4332-A67D-6ABD78BB4FE8}" type="presParOf" srcId="{E9158242-0263-4FE5-8E4E-CA5AAC052F0E}" destId="{767BCAF8-C81F-4377-A7FC-38AAABC39B41}" srcOrd="0" destOrd="0" presId="urn:microsoft.com/office/officeart/2005/8/layout/pictureOrgChart+Icon"/>
    <dgm:cxn modelId="{4C122150-BA9D-4A58-9CCC-573B7A9838E1}" type="presParOf" srcId="{767BCAF8-C81F-4377-A7FC-38AAABC39B41}" destId="{E69AA672-3E00-46A6-8E20-7C16BA714E03}" srcOrd="0" destOrd="0" presId="urn:microsoft.com/office/officeart/2005/8/layout/pictureOrgChart+Icon"/>
    <dgm:cxn modelId="{AFDF0E96-250F-46DB-B9C9-B57B850FC8E6}" type="presParOf" srcId="{E69AA672-3E00-46A6-8E20-7C16BA714E03}" destId="{DBA87346-4CF1-4F7D-AA41-D29B069DB550}" srcOrd="0" destOrd="0" presId="urn:microsoft.com/office/officeart/2005/8/layout/pictureOrgChart+Icon"/>
    <dgm:cxn modelId="{33F9C186-7233-4C3E-A473-5F15FF354D1E}" type="presParOf" srcId="{E69AA672-3E00-46A6-8E20-7C16BA714E03}" destId="{325AFBC4-F69C-4CA1-A434-5CF840ECF62A}" srcOrd="1" destOrd="0" presId="urn:microsoft.com/office/officeart/2005/8/layout/pictureOrgChart+Icon"/>
    <dgm:cxn modelId="{EB06A2ED-3F1C-4A8A-91AD-E6283BABA1C7}" type="presParOf" srcId="{E69AA672-3E00-46A6-8E20-7C16BA714E03}" destId="{E77D2793-21E9-42A4-9513-0188C118AF6E}" srcOrd="2" destOrd="0" presId="urn:microsoft.com/office/officeart/2005/8/layout/pictureOrgChart+Icon"/>
    <dgm:cxn modelId="{068782E1-791A-49DE-8029-5ED33F370490}" type="presParOf" srcId="{767BCAF8-C81F-4377-A7FC-38AAABC39B41}" destId="{362482DF-5C75-46F4-A440-735D9433B54D}" srcOrd="1" destOrd="0" presId="urn:microsoft.com/office/officeart/2005/8/layout/pictureOrgChart+Icon"/>
    <dgm:cxn modelId="{018CD109-0C87-44EE-B6E3-986B456EDBAF}" type="presParOf" srcId="{362482DF-5C75-46F4-A440-735D9433B54D}" destId="{3FF282E0-A021-4D4A-A0C4-B6930567E27E}" srcOrd="0" destOrd="0" presId="urn:microsoft.com/office/officeart/2005/8/layout/pictureOrgChart+Icon"/>
    <dgm:cxn modelId="{A4A92F4E-505D-4C02-92FD-0909DA354383}" type="presParOf" srcId="{362482DF-5C75-46F4-A440-735D9433B54D}" destId="{368EF917-756A-4266-8464-9A71E049BA4B}" srcOrd="1" destOrd="0" presId="urn:microsoft.com/office/officeart/2005/8/layout/pictureOrgChart+Icon"/>
    <dgm:cxn modelId="{28207CD9-16AB-4F85-A26B-AF57FEE9D590}" type="presParOf" srcId="{368EF917-756A-4266-8464-9A71E049BA4B}" destId="{F5124CBB-FD32-4C70-B036-9163B419AA95}" srcOrd="0" destOrd="0" presId="urn:microsoft.com/office/officeart/2005/8/layout/pictureOrgChart+Icon"/>
    <dgm:cxn modelId="{74BD2C03-96C6-44B5-8FBA-ADD9B015C2C8}" type="presParOf" srcId="{F5124CBB-FD32-4C70-B036-9163B419AA95}" destId="{8D749183-4AED-4C9C-8306-2AAC1AC52798}" srcOrd="0" destOrd="0" presId="urn:microsoft.com/office/officeart/2005/8/layout/pictureOrgChart+Icon"/>
    <dgm:cxn modelId="{067E9270-F09C-47F7-945A-2561D1A17852}" type="presParOf" srcId="{F5124CBB-FD32-4C70-B036-9163B419AA95}" destId="{0CB43857-46DC-43ED-9000-B305053F010A}" srcOrd="1" destOrd="0" presId="urn:microsoft.com/office/officeart/2005/8/layout/pictureOrgChart+Icon"/>
    <dgm:cxn modelId="{846C643F-52C1-4174-87CC-167895567C6F}" type="presParOf" srcId="{F5124CBB-FD32-4C70-B036-9163B419AA95}" destId="{BAF2D9F4-9B21-4B0F-9C76-02E7CD7BA73A}" srcOrd="2" destOrd="0" presId="urn:microsoft.com/office/officeart/2005/8/layout/pictureOrgChart+Icon"/>
    <dgm:cxn modelId="{4FAC50F0-BA92-47FE-9E66-947BA1D43278}" type="presParOf" srcId="{368EF917-756A-4266-8464-9A71E049BA4B}" destId="{50A899C0-0C31-45FC-B511-837F99C7B373}" srcOrd="1" destOrd="0" presId="urn:microsoft.com/office/officeart/2005/8/layout/pictureOrgChart+Icon"/>
    <dgm:cxn modelId="{D5FE7F97-DF0C-4A15-8EAC-62CD580AD7FD}" type="presParOf" srcId="{368EF917-756A-4266-8464-9A71E049BA4B}" destId="{D1EA29B0-EF3F-46A6-B662-88923D0364B4}" srcOrd="2" destOrd="0" presId="urn:microsoft.com/office/officeart/2005/8/layout/pictureOrgChart+Icon"/>
    <dgm:cxn modelId="{D34C4EAE-1203-4843-88AE-774203022E1A}" type="presParOf" srcId="{362482DF-5C75-46F4-A440-735D9433B54D}" destId="{D646BC2A-43CA-4A0F-9F71-F7D101DD058E}" srcOrd="2" destOrd="0" presId="urn:microsoft.com/office/officeart/2005/8/layout/pictureOrgChart+Icon"/>
    <dgm:cxn modelId="{680690C4-8BAE-4D96-A262-2D50F9F7307D}" type="presParOf" srcId="{362482DF-5C75-46F4-A440-735D9433B54D}" destId="{88E777C9-E352-4C07-AD35-33639D30DD32}" srcOrd="3" destOrd="0" presId="urn:microsoft.com/office/officeart/2005/8/layout/pictureOrgChart+Icon"/>
    <dgm:cxn modelId="{20E7AE16-F163-4BC8-B252-17A62F576E50}" type="presParOf" srcId="{88E777C9-E352-4C07-AD35-33639D30DD32}" destId="{795A4185-1CE8-42E6-AA9F-982D2BA38FF8}" srcOrd="0" destOrd="0" presId="urn:microsoft.com/office/officeart/2005/8/layout/pictureOrgChart+Icon"/>
    <dgm:cxn modelId="{9C5FF4E1-C3B8-4046-8977-54E15FB9E42D}" type="presParOf" srcId="{795A4185-1CE8-42E6-AA9F-982D2BA38FF8}" destId="{A5C9B538-F96B-4AE8-A15B-1809287691A4}" srcOrd="0" destOrd="0" presId="urn:microsoft.com/office/officeart/2005/8/layout/pictureOrgChart+Icon"/>
    <dgm:cxn modelId="{35A789EE-F9D0-4AE4-A656-78C8229813B3}" type="presParOf" srcId="{795A4185-1CE8-42E6-AA9F-982D2BA38FF8}" destId="{E965485E-DB48-4975-8184-295D370F5877}" srcOrd="1" destOrd="0" presId="urn:microsoft.com/office/officeart/2005/8/layout/pictureOrgChart+Icon"/>
    <dgm:cxn modelId="{A3D1578F-8474-4F54-A9AE-274E12F2E6A6}" type="presParOf" srcId="{795A4185-1CE8-42E6-AA9F-982D2BA38FF8}" destId="{2E1B6CC7-83B0-4264-9D4F-409E50D5DADF}" srcOrd="2" destOrd="0" presId="urn:microsoft.com/office/officeart/2005/8/layout/pictureOrgChart+Icon"/>
    <dgm:cxn modelId="{FAA3DF98-4308-4BB1-89BF-B43D6229E28D}" type="presParOf" srcId="{88E777C9-E352-4C07-AD35-33639D30DD32}" destId="{3B21C5AF-8DF9-4A34-B306-4624EAD702B4}" srcOrd="1" destOrd="0" presId="urn:microsoft.com/office/officeart/2005/8/layout/pictureOrgChart+Icon"/>
    <dgm:cxn modelId="{F066E7DD-064F-41EA-B5C4-B09AB64BA8A5}" type="presParOf" srcId="{88E777C9-E352-4C07-AD35-33639D30DD32}" destId="{AE459C8A-8AE0-491B-B25F-86824641C6E6}" srcOrd="2" destOrd="0" presId="urn:microsoft.com/office/officeart/2005/8/layout/pictureOrgChart+Icon"/>
    <dgm:cxn modelId="{1845EC72-2493-457B-AB69-6B5C483E204E}" type="presParOf" srcId="{767BCAF8-C81F-4377-A7FC-38AAABC39B41}" destId="{B05304D5-CB02-4B11-BEE1-8AB7CB035C5B}" srcOrd="2" destOrd="0" presId="urn:microsoft.com/office/officeart/2005/8/layout/pictureOrgChart+Icon"/>
    <dgm:cxn modelId="{E3D6A6F3-56E4-4A74-BECF-6E667CE33B51}" type="presParOf" srcId="{B05304D5-CB02-4B11-BEE1-8AB7CB035C5B}" destId="{966D5045-E80F-426E-9995-32C5D8D56564}" srcOrd="0" destOrd="0" presId="urn:microsoft.com/office/officeart/2005/8/layout/pictureOrgChart+Icon"/>
    <dgm:cxn modelId="{F9AEFFC5-2989-4A3C-B1BF-350D0572D466}" type="presParOf" srcId="{B05304D5-CB02-4B11-BEE1-8AB7CB035C5B}" destId="{B79EA725-2176-4B5E-9346-6C9FA4ACA55D}" srcOrd="1" destOrd="0" presId="urn:microsoft.com/office/officeart/2005/8/layout/pictureOrgChart+Icon"/>
    <dgm:cxn modelId="{C67EED3B-B3C0-444B-B4F9-844708CF83AE}" type="presParOf" srcId="{B79EA725-2176-4B5E-9346-6C9FA4ACA55D}" destId="{3E62013F-1683-4C73-85D7-4CC440879E7F}" srcOrd="0" destOrd="0" presId="urn:microsoft.com/office/officeart/2005/8/layout/pictureOrgChart+Icon"/>
    <dgm:cxn modelId="{7D510812-A373-41C2-8D85-731C19BFD8BD}" type="presParOf" srcId="{3E62013F-1683-4C73-85D7-4CC440879E7F}" destId="{45483699-4029-417C-B981-CA8A10F995AB}" srcOrd="0" destOrd="0" presId="urn:microsoft.com/office/officeart/2005/8/layout/pictureOrgChart+Icon"/>
    <dgm:cxn modelId="{F9E05D8F-6B38-4BD7-9563-A7315AB4D60F}" type="presParOf" srcId="{3E62013F-1683-4C73-85D7-4CC440879E7F}" destId="{F15A8D6A-3103-4103-8540-15DE1F080BA1}" srcOrd="1" destOrd="0" presId="urn:microsoft.com/office/officeart/2005/8/layout/pictureOrgChart+Icon"/>
    <dgm:cxn modelId="{484F3890-6AB1-43D0-8D2D-00D6A1329DE5}" type="presParOf" srcId="{3E62013F-1683-4C73-85D7-4CC440879E7F}" destId="{E1853085-4DC3-4FB4-AC85-6C236D4A6E13}" srcOrd="2" destOrd="0" presId="urn:microsoft.com/office/officeart/2005/8/layout/pictureOrgChart+Icon"/>
    <dgm:cxn modelId="{BAA3866C-2ABE-4D92-B380-A9946EE3BC11}" type="presParOf" srcId="{B79EA725-2176-4B5E-9346-6C9FA4ACA55D}" destId="{6037DB6D-51E4-4F15-8DBF-96559348AB35}" srcOrd="1" destOrd="0" presId="urn:microsoft.com/office/officeart/2005/8/layout/pictureOrgChart+Icon"/>
    <dgm:cxn modelId="{F5B3B89F-27ED-41C8-923C-184874F6B715}" type="presParOf" srcId="{B79EA725-2176-4B5E-9346-6C9FA4ACA55D}" destId="{32EE1CCB-7219-48F7-B705-BBDA199B3459}" srcOrd="2" destOrd="0" presId="urn:microsoft.com/office/officeart/2005/8/layout/pictureOrgChart+Icon"/>
    <dgm:cxn modelId="{EBF6A889-CE97-4189-B3E7-D5F96820383D}" type="presParOf" srcId="{E9158242-0263-4FE5-8E4E-CA5AAC052F0E}" destId="{56A737D1-CB02-47EC-96BB-9C86E2F629CA}" srcOrd="1" destOrd="0" presId="urn:microsoft.com/office/officeart/2005/8/layout/pictureOrgChart+Icon"/>
    <dgm:cxn modelId="{148D246B-8FA6-4E4E-A0EF-95F2DA80A42E}" type="presParOf" srcId="{56A737D1-CB02-47EC-96BB-9C86E2F629CA}" destId="{08D550A8-CF70-4BA4-8241-F6D38328A7F3}" srcOrd="0" destOrd="0" presId="urn:microsoft.com/office/officeart/2005/8/layout/pictureOrgChart+Icon"/>
    <dgm:cxn modelId="{3FA4CA64-6D2D-4719-8663-FABED5142CDA}" type="presParOf" srcId="{08D550A8-CF70-4BA4-8241-F6D38328A7F3}" destId="{13D4FA81-7C03-42C2-9FA4-5C67DE714F5A}" srcOrd="0" destOrd="0" presId="urn:microsoft.com/office/officeart/2005/8/layout/pictureOrgChart+Icon"/>
    <dgm:cxn modelId="{DCFAF7D7-B55F-4E26-A85B-4019144AF49D}" type="presParOf" srcId="{08D550A8-CF70-4BA4-8241-F6D38328A7F3}" destId="{E3042FD4-30F5-43A3-A2B2-165DC02450EF}" srcOrd="1" destOrd="0" presId="urn:microsoft.com/office/officeart/2005/8/layout/pictureOrgChart+Icon"/>
    <dgm:cxn modelId="{C61FFA2C-26A9-4555-96B9-0ACBA5DAA19F}" type="presParOf" srcId="{08D550A8-CF70-4BA4-8241-F6D38328A7F3}" destId="{15B47056-0C9F-4B43-B27B-15839E4AC60B}" srcOrd="2" destOrd="0" presId="urn:microsoft.com/office/officeart/2005/8/layout/pictureOrgChart+Icon"/>
    <dgm:cxn modelId="{E19B9B11-92F2-4674-8A79-96CB448D2FF7}" type="presParOf" srcId="{56A737D1-CB02-47EC-96BB-9C86E2F629CA}" destId="{4DF444A1-3FA2-4982-9293-DB4C9E6B1C71}" srcOrd="1" destOrd="0" presId="urn:microsoft.com/office/officeart/2005/8/layout/pictureOrgChart+Icon"/>
    <dgm:cxn modelId="{B22CBC37-2C47-4710-A025-8E6027360455}" type="presParOf" srcId="{56A737D1-CB02-47EC-96BB-9C86E2F629CA}" destId="{46999765-7DAE-4BF2-8EFC-61AD0AD1E717}" srcOrd="2" destOrd="0" presId="urn:microsoft.com/office/officeart/2005/8/layout/pictureOrgChart+Icon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D5045-E80F-426E-9995-32C5D8D56564}">
      <dsp:nvSpPr>
        <dsp:cNvPr id="0" name=""/>
        <dsp:cNvSpPr/>
      </dsp:nvSpPr>
      <dsp:spPr>
        <a:xfrm>
          <a:off x="2007892" y="1511004"/>
          <a:ext cx="210816" cy="923575"/>
        </a:xfrm>
        <a:custGeom>
          <a:avLst/>
          <a:gdLst/>
          <a:ahLst/>
          <a:cxnLst/>
          <a:rect l="0" t="0" r="0" b="0"/>
          <a:pathLst>
            <a:path>
              <a:moveTo>
                <a:pt x="210816" y="0"/>
              </a:moveTo>
              <a:lnTo>
                <a:pt x="210816" y="923575"/>
              </a:lnTo>
              <a:lnTo>
                <a:pt x="0" y="923575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646BC2A-43CA-4A0F-9F71-F7D101DD058E}">
      <dsp:nvSpPr>
        <dsp:cNvPr id="0" name=""/>
        <dsp:cNvSpPr/>
      </dsp:nvSpPr>
      <dsp:spPr>
        <a:xfrm>
          <a:off x="2218708" y="1511004"/>
          <a:ext cx="1214702" cy="18471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36334"/>
              </a:lnTo>
              <a:lnTo>
                <a:pt x="1214702" y="1636334"/>
              </a:lnTo>
              <a:lnTo>
                <a:pt x="1214702" y="184715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F282E0-A021-4D4A-A0C4-B6930567E27E}">
      <dsp:nvSpPr>
        <dsp:cNvPr id="0" name=""/>
        <dsp:cNvSpPr/>
      </dsp:nvSpPr>
      <dsp:spPr>
        <a:xfrm>
          <a:off x="1004006" y="1511004"/>
          <a:ext cx="1214702" cy="1847150"/>
        </a:xfrm>
        <a:custGeom>
          <a:avLst/>
          <a:gdLst/>
          <a:ahLst/>
          <a:cxnLst/>
          <a:rect l="0" t="0" r="0" b="0"/>
          <a:pathLst>
            <a:path>
              <a:moveTo>
                <a:pt x="1214702" y="0"/>
              </a:moveTo>
              <a:lnTo>
                <a:pt x="1214702" y="1636334"/>
              </a:lnTo>
              <a:lnTo>
                <a:pt x="0" y="1636334"/>
              </a:lnTo>
              <a:lnTo>
                <a:pt x="0" y="1847150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A87346-4CF1-4F7D-AA41-D29B069DB550}">
      <dsp:nvSpPr>
        <dsp:cNvPr id="0" name=""/>
        <dsp:cNvSpPr/>
      </dsp:nvSpPr>
      <dsp:spPr>
        <a:xfrm>
          <a:off x="1214822" y="507118"/>
          <a:ext cx="2007772" cy="10038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712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Královna</a:t>
          </a:r>
          <a:endParaRPr lang="cs-CZ" sz="1700" kern="1200"/>
        </a:p>
      </dsp:txBody>
      <dsp:txXfrm>
        <a:off x="1214822" y="507118"/>
        <a:ext cx="2007772" cy="1003886"/>
      </dsp:txXfrm>
    </dsp:sp>
    <dsp:sp modelId="{325AFBC4-F69C-4CA1-A434-5CF840ECF62A}">
      <dsp:nvSpPr>
        <dsp:cNvPr id="0" name=""/>
        <dsp:cNvSpPr/>
      </dsp:nvSpPr>
      <dsp:spPr>
        <a:xfrm>
          <a:off x="1315211" y="607507"/>
          <a:ext cx="602331" cy="80310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49183-4AED-4C9C-8306-2AAC1AC52798}">
      <dsp:nvSpPr>
        <dsp:cNvPr id="0" name=""/>
        <dsp:cNvSpPr/>
      </dsp:nvSpPr>
      <dsp:spPr>
        <a:xfrm>
          <a:off x="120" y="3358155"/>
          <a:ext cx="2007772" cy="10038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712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Horní sněmovna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House of Lords</a:t>
          </a:r>
          <a:endParaRPr lang="cs-CZ" sz="1700" kern="1200"/>
        </a:p>
      </dsp:txBody>
      <dsp:txXfrm>
        <a:off x="120" y="3358155"/>
        <a:ext cx="2007772" cy="1003886"/>
      </dsp:txXfrm>
    </dsp:sp>
    <dsp:sp modelId="{0CB43857-46DC-43ED-9000-B305053F010A}">
      <dsp:nvSpPr>
        <dsp:cNvPr id="0" name=""/>
        <dsp:cNvSpPr/>
      </dsp:nvSpPr>
      <dsp:spPr>
        <a:xfrm>
          <a:off x="100509" y="3458543"/>
          <a:ext cx="602331" cy="80310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C9B538-F96B-4AE8-A15B-1809287691A4}">
      <dsp:nvSpPr>
        <dsp:cNvPr id="0" name=""/>
        <dsp:cNvSpPr/>
      </dsp:nvSpPr>
      <dsp:spPr>
        <a:xfrm>
          <a:off x="2429525" y="3358155"/>
          <a:ext cx="2007772" cy="10038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712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Dolní sněmovna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House of Commons</a:t>
          </a:r>
          <a:endParaRPr lang="cs-CZ" sz="1700" kern="1200"/>
        </a:p>
      </dsp:txBody>
      <dsp:txXfrm>
        <a:off x="2429525" y="3358155"/>
        <a:ext cx="2007772" cy="1003886"/>
      </dsp:txXfrm>
    </dsp:sp>
    <dsp:sp modelId="{E965485E-DB48-4975-8184-295D370F5877}">
      <dsp:nvSpPr>
        <dsp:cNvPr id="0" name=""/>
        <dsp:cNvSpPr/>
      </dsp:nvSpPr>
      <dsp:spPr>
        <a:xfrm>
          <a:off x="2529913" y="3458543"/>
          <a:ext cx="602331" cy="80310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83699-4029-417C-B981-CA8A10F995AB}">
      <dsp:nvSpPr>
        <dsp:cNvPr id="0" name=""/>
        <dsp:cNvSpPr/>
      </dsp:nvSpPr>
      <dsp:spPr>
        <a:xfrm>
          <a:off x="120" y="1932636"/>
          <a:ext cx="2007772" cy="10038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712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Předseda vlády</a:t>
          </a:r>
          <a:endParaRPr lang="cs-CZ" sz="1700" kern="1200"/>
        </a:p>
      </dsp:txBody>
      <dsp:txXfrm>
        <a:off x="120" y="1932636"/>
        <a:ext cx="2007772" cy="1003886"/>
      </dsp:txXfrm>
    </dsp:sp>
    <dsp:sp modelId="{F15A8D6A-3103-4103-8540-15DE1F080BA1}">
      <dsp:nvSpPr>
        <dsp:cNvPr id="0" name=""/>
        <dsp:cNvSpPr/>
      </dsp:nvSpPr>
      <dsp:spPr>
        <a:xfrm>
          <a:off x="100509" y="2033025"/>
          <a:ext cx="602331" cy="80310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4FA81-7C03-42C2-9FA4-5C67DE714F5A}">
      <dsp:nvSpPr>
        <dsp:cNvPr id="0" name=""/>
        <dsp:cNvSpPr/>
      </dsp:nvSpPr>
      <dsp:spPr>
        <a:xfrm>
          <a:off x="2088223" y="2130994"/>
          <a:ext cx="2007772" cy="10038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3712" tIns="10795" rIns="10795" bIns="10795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smtClean="0"/>
            <a:t>Parlament</a:t>
          </a:r>
          <a:endParaRPr lang="cs-CZ" sz="1700" kern="1200"/>
        </a:p>
      </dsp:txBody>
      <dsp:txXfrm>
        <a:off x="2088223" y="2130994"/>
        <a:ext cx="2007772" cy="1003886"/>
      </dsp:txXfrm>
    </dsp:sp>
    <dsp:sp modelId="{E3042FD4-30F5-43A3-A2B2-165DC02450EF}">
      <dsp:nvSpPr>
        <dsp:cNvPr id="0" name=""/>
        <dsp:cNvSpPr/>
      </dsp:nvSpPr>
      <dsp:spPr>
        <a:xfrm>
          <a:off x="2219168" y="2231385"/>
          <a:ext cx="602331" cy="80310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ictureOrgChart+Icon">
  <dgm:title val="Obrázkový organizační diagram"/>
  <dgm:desc val="Umožňuje znázornit hierarchické informace nebo zobrazit vztahy nadřízený-podřízený v organizaci s odpovídajícími obrázky. S tímto rozložením je k dispozici obrazec Asistent a rozložení organizačního diagramu s předsazením."/>
  <dgm:catLst>
    <dgm:cat type="hierarchy" pri="1050"/>
    <dgm:cat type="officeonline" pri="1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Marg" for="ch" forName="rootText1" refType="w" fact="1.05"/>
                  <dgm:constr type="l" for="ch" forName="rootPict1" refType="w" refFor="ch" refForName="rootText1" op="equ" fact="0.05"/>
                  <dgm:constr type="t" for="ch" forName="rootPict1" refType="h" refFor="ch" refForName="rootText1" op="equ" fact="0.1"/>
                  <dgm:constr type="w" for="ch" forName="rootPict1" refType="w" refFor="ch" refForName="rootText1" op="equ" fact="0.3"/>
                  <dgm:constr type="h" for="ch" forName="rootPict1" refType="h" refFor="ch" refForName="rootText1" op="equ" fact="0.8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Pict1" styleLbl="alignImgPlace1">
              <dgm:alg type="sp"/>
              <dgm:shape xmlns:r="http://schemas.openxmlformats.org/officeDocument/2006/relationships" type="rect" r:blip="" blipPhldr="1">
                <dgm:adjLst/>
              </dgm:shape>
              <dgm:presOf/>
              <dgm:constrLst/>
              <dgm:ruleLst/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Marg" for="ch" forName="rootText" refType="w" fact="1.05"/>
                        <dgm:constr type="l" for="ch" forName="rootPict" refType="w" fact="0.05"/>
                        <dgm:constr type="t" for="ch" forName="rootPict" refType="h" refFor="ch" refForName="rootText" fact="0.1"/>
                        <dgm:constr type="w" for="ch" forName="rootPict" refType="w" fact="0.3"/>
                        <dgm:constr type="h" for="ch" forName="rootPict" refType="h" refFor="ch" refForName="rootText" fact="0.8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Marg" for="ch" forName="rootText3" refType="w" fact="1.05"/>
                        <dgm:constr type="l" for="ch" forName="rootPict3" refType="w" fact="0.05"/>
                        <dgm:constr type="t" for="ch" forName="rootPict3" refType="h" refFor="ch" refForName="rootText3" fact="0.1"/>
                        <dgm:constr type="w" for="ch" forName="rootPict3" refType="w" fact="0.3"/>
                        <dgm:constr type="h" for="ch" forName="rootPict3" refType="h" refFor="ch" refForName="rootText3" fact="0.8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Pict3" styleLbl="alignImgPlace1">
                    <dgm:alg type="sp"/>
                    <dgm:shape xmlns:r="http://schemas.openxmlformats.org/officeDocument/2006/relationships" type="rect" r:blip="" blipPhldr="1">
                      <dgm:adjLst/>
                    </dgm:shape>
                    <dgm:presOf/>
                    <dgm:constrLst/>
                    <dgm:ruleLst/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56CA64-61C1-4717-87D7-D138A1915BDC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5D4EB9-F82E-4529-82F9-1C0AE207E1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146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5D4EB9-F82E-4529-82F9-1C0AE207E19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574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25AE17C7-B787-4E50-994D-5E804113A1E9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995D68B-21AC-438B-BECE-4F17DA129F19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9F0FCF-2EA5-4FF5-AF14-1CA9C8854AAB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F9E781C6-1634-4A56-B2BE-62150BE83935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A9372AC2-3C75-4F5F-A929-48958086FE36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09CF4-4C1A-45DC-BADA-6EFF91CB9ABB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951C0-B478-4858-ABC7-96406A1C0480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867641A-9D94-4BD6-862F-F651067079BC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D74F0C02-0EF4-4745-9D82-E8D3F59464E3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D7A28-FA93-4136-BDC1-BCCB2687E678}" type="datetimeFigureOut">
              <a:rPr lang="en-US" smtClean="0"/>
              <a:pPr/>
              <a:t>12/5/2012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FBC0-13B8-4B1E-B170-BBEED4A77C6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D7A28-FA93-4136-BDC1-BCCB2687E678}" type="datetimeFigureOut">
              <a:rPr lang="en-US" smtClean="0"/>
              <a:pPr/>
              <a:t>12/5/2012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2FBC0-13B8-4B1E-B170-BBEED4A77C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87367800-479D-41B0-B3F2-2DCE95BA1381}" type="datetime4">
              <a:rPr lang="en-US" smtClean="0"/>
              <a:pPr/>
              <a:t>December 5, 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5744759D-0EFF-4FB2-9CCE-04E00944F0FE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210" r:id="rId1"/>
    <p:sldLayoutId id="2147484211" r:id="rId2"/>
    <p:sldLayoutId id="2147484212" r:id="rId3"/>
    <p:sldLayoutId id="2147484213" r:id="rId4"/>
    <p:sldLayoutId id="2147484214" r:id="rId5"/>
    <p:sldLayoutId id="2147484215" r:id="rId6"/>
    <p:sldLayoutId id="2147484216" r:id="rId7"/>
    <p:sldLayoutId id="2147484217" r:id="rId8"/>
    <p:sldLayoutId id="2147484218" r:id="rId9"/>
    <p:sldLayoutId id="2147484219" r:id="rId10"/>
    <p:sldLayoutId id="2147484220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youtube.com/watch?v=tN9EC3Gy6N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hyperlink" Target="http://en.wikipedia.org/wiki/Unitary_state" TargetMode="External"/><Relationship Id="rId7" Type="http://schemas.openxmlformats.org/officeDocument/2006/relationships/diagramLayout" Target="../diagrams/layout1.xml"/><Relationship Id="rId2" Type="http://schemas.openxmlformats.org/officeDocument/2006/relationships/hyperlink" Target="http://en.wikipedia.org/wiki/Politics_of_the_United_Kingdom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hyperlink" Target="http://en.wikipedia.org/wiki/Constitutional_monarchy" TargetMode="External"/><Relationship Id="rId10" Type="http://schemas.microsoft.com/office/2007/relationships/diagramDrawing" Target="../diagrams/drawing1.xml"/><Relationship Id="rId4" Type="http://schemas.openxmlformats.org/officeDocument/2006/relationships/hyperlink" Target="http://en.wikipedia.org/wiki/Parliamentary_system" TargetMode="External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United_Kingdom" TargetMode="External"/><Relationship Id="rId7" Type="http://schemas.openxmlformats.org/officeDocument/2006/relationships/hyperlink" Target="http://en.wikipedia.org/wiki/William_Shakespeare" TargetMode="External"/><Relationship Id="rId2" Type="http://schemas.openxmlformats.org/officeDocument/2006/relationships/hyperlink" Target="http://www.youtube.com/watch?v=tN9EC3Gy6N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opzine.cz/manga-shakespeare-sni-v-noci-svateho-jana" TargetMode="External"/><Relationship Id="rId5" Type="http://schemas.openxmlformats.org/officeDocument/2006/relationships/hyperlink" Target="http://cs.wikipedia.org/wiki/Doln%C3%AD_sn%C4%9Bmovna_Spojen%C3%A9ho_kr%C3%A1lovstv%C3%AD" TargetMode="External"/><Relationship Id="rId4" Type="http://schemas.openxmlformats.org/officeDocument/2006/relationships/hyperlink" Target="http://en.wikipedia.org/wiki/Elizabeth_I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52"/>
          <p:cNvSpPr txBox="1">
            <a:spLocks noGrp="1"/>
          </p:cNvSpPr>
          <p:nvPr>
            <p:ph type="title"/>
          </p:nvPr>
        </p:nvSpPr>
        <p:spPr>
          <a:xfrm>
            <a:off x="2555776" y="2708920"/>
            <a:ext cx="387880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defTabSz="914400">
              <a:buNone/>
            </a:pPr>
            <a:r>
              <a:rPr lang="cs-CZ" sz="2800" b="1" smtClean="0">
                <a:solidFill>
                  <a:schemeClr val="bg1"/>
                </a:solidFill>
                <a:effectLst>
                  <a:innerShdw blurRad="63500" dist="50800" dir="18900000">
                    <a:prstClr val="black">
                      <a:alpha val="30000"/>
                    </a:prstClr>
                  </a:innerShdw>
                </a:effectLst>
                <a:latin typeface="Garamond"/>
              </a:rPr>
              <a:t>Velká Británie</a:t>
            </a:r>
            <a:endParaRPr lang="cs-CZ" sz="2800" b="1" i="0">
              <a:solidFill>
                <a:schemeClr val="bg1"/>
              </a:solidFill>
              <a:effectLst>
                <a:innerShdw blurRad="63500" dist="50800" dir="18900000">
                  <a:prstClr val="black">
                    <a:alpha val="30000"/>
                  </a:prstClr>
                </a:innerShdw>
              </a:effectLst>
              <a:latin typeface="Garamond"/>
              <a:ea typeface="+mn-ea"/>
              <a:cs typeface="+mn-cs"/>
            </a:endParaRPr>
          </a:p>
        </p:txBody>
      </p:sp>
      <p:sp>
        <p:nvSpPr>
          <p:cNvPr id="5" name="Podnadpis 4"/>
          <p:cNvSpPr txBox="1">
            <a:spLocks noGrp="1"/>
          </p:cNvSpPr>
          <p:nvPr>
            <p:ph type="subTitle" idx="1"/>
          </p:nvPr>
        </p:nvSpPr>
        <p:spPr>
          <a:xfrm>
            <a:off x="2584061" y="4365104"/>
            <a:ext cx="4013200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err="1" smtClean="0">
                <a:solidFill>
                  <a:schemeClr val="tx1"/>
                </a:solidFill>
              </a:rPr>
              <a:t>The</a:t>
            </a:r>
            <a:r>
              <a:rPr lang="cs-CZ" sz="4000" smtClean="0">
                <a:solidFill>
                  <a:schemeClr val="tx1"/>
                </a:solidFill>
              </a:rPr>
              <a:t> Great </a:t>
            </a:r>
            <a:r>
              <a:rPr lang="cs-CZ" sz="4000" err="1" smtClean="0">
                <a:solidFill>
                  <a:schemeClr val="tx1"/>
                </a:solidFill>
              </a:rPr>
              <a:t>Britain</a:t>
            </a:r>
            <a:endParaRPr lang="cs-CZ" sz="400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4073" y="431086"/>
            <a:ext cx="8433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00B050"/>
                </a:solidFill>
              </a:rPr>
              <a:t>Spojené království Velké Británie a severního Irska</a:t>
            </a:r>
            <a:endParaRPr lang="cs-CZ" sz="2800" b="1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7389" y="5517232"/>
            <a:ext cx="761601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>
                <a:solidFill>
                  <a:srgbClr val="00B050"/>
                </a:solidFill>
              </a:rPr>
              <a:t>T</a:t>
            </a:r>
            <a:r>
              <a:rPr lang="en-US" sz="2800" b="1">
                <a:solidFill>
                  <a:srgbClr val="00B050"/>
                </a:solidFill>
              </a:rPr>
              <a:t>he United Kingdom of Great Britain and Northern </a:t>
            </a:r>
            <a:r>
              <a:rPr lang="en-US" sz="2800" b="1" smtClean="0">
                <a:solidFill>
                  <a:srgbClr val="00B050"/>
                </a:solidFill>
              </a:rPr>
              <a:t>Ireland</a:t>
            </a:r>
            <a:endParaRPr lang="cs-CZ" sz="2800" b="1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697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827584" y="910381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50"/>
                </a:solidFill>
              </a:rPr>
              <a:t>T</a:t>
            </a:r>
            <a:r>
              <a:rPr lang="en-US" sz="2400" b="1">
                <a:solidFill>
                  <a:srgbClr val="00B050"/>
                </a:solidFill>
              </a:rPr>
              <a:t>he United Kingdom of Great Britain and Northern </a:t>
            </a:r>
            <a:r>
              <a:rPr lang="en-US" sz="2400" b="1" smtClean="0">
                <a:solidFill>
                  <a:srgbClr val="00B050"/>
                </a:solidFill>
              </a:rPr>
              <a:t>Ireland</a:t>
            </a:r>
            <a:endParaRPr lang="cs-CZ" sz="2400" b="1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1190625" cy="60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99792" y="242088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>
                <a:solidFill>
                  <a:srgbClr val="FF0000"/>
                </a:solidFill>
              </a:rPr>
              <a:t> </a:t>
            </a:r>
            <a:r>
              <a:rPr lang="cs-CZ" sz="2400" b="1" smtClean="0">
                <a:solidFill>
                  <a:srgbClr val="FF0000"/>
                </a:solidFill>
              </a:rPr>
              <a:t>flag</a:t>
            </a:r>
            <a:endParaRPr lang="cs-CZ" sz="2400" b="1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988840"/>
            <a:ext cx="4589732" cy="444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3789040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>
                <a:solidFill>
                  <a:srgbClr val="FF0000"/>
                </a:solidFill>
              </a:rPr>
              <a:t>Royal Coat of Arms of the United Kingdom</a:t>
            </a:r>
          </a:p>
          <a:p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242088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vlajka</a:t>
            </a:r>
            <a:endParaRPr lang="cs-CZ" sz="240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4897036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Královský erb Spojeného království Velké Británie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3361643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39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smtClean="0"/>
          </a:p>
          <a:p>
            <a:r>
              <a:rPr lang="en-US" sz="2800" b="1">
                <a:solidFill>
                  <a:srgbClr val="FF0000"/>
                </a:solidFill>
              </a:rPr>
              <a:t>Anthem: </a:t>
            </a:r>
            <a:r>
              <a:rPr lang="en-US" sz="2800">
                <a:solidFill>
                  <a:srgbClr val="FF0000"/>
                </a:solidFill>
              </a:rPr>
              <a:t>"God Save the </a:t>
            </a:r>
            <a:r>
              <a:rPr lang="en-US" sz="2800" smtClean="0">
                <a:solidFill>
                  <a:srgbClr val="FF0000"/>
                </a:solidFill>
              </a:rPr>
              <a:t>Queen</a:t>
            </a:r>
            <a:r>
              <a:rPr lang="cs-CZ" sz="2800" smtClean="0">
                <a:solidFill>
                  <a:srgbClr val="FF0000"/>
                </a:solidFill>
              </a:rPr>
              <a:t>“</a:t>
            </a:r>
          </a:p>
          <a:p>
            <a:r>
              <a:rPr lang="cs-CZ" sz="2800" smtClean="0"/>
              <a:t>Hymna: „Bůh ochraňuj královnu.“</a:t>
            </a:r>
            <a:endParaRPr lang="cs-CZ" sz="2800"/>
          </a:p>
          <a:p>
            <a:r>
              <a:rPr lang="cs-CZ" smtClean="0">
                <a:hlinkClick r:id="rId2"/>
              </a:rPr>
              <a:t>http</a:t>
            </a:r>
            <a:r>
              <a:rPr lang="cs-CZ">
                <a:hlinkClick r:id="rId2"/>
              </a:rPr>
              <a:t>://</a:t>
            </a:r>
            <a:r>
              <a:rPr lang="cs-CZ" smtClean="0">
                <a:hlinkClick r:id="rId2"/>
              </a:rPr>
              <a:t>www.youtube.com/watch?v=tN9EC3Gy6Nk</a:t>
            </a:r>
            <a:endParaRPr lang="cs-CZ" smtClean="0"/>
          </a:p>
          <a:p>
            <a:endParaRPr lang="cs-CZ"/>
          </a:p>
          <a:p>
            <a:endParaRPr lang="cs-CZ"/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827584" y="910381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50"/>
                </a:solidFill>
              </a:rPr>
              <a:t>T</a:t>
            </a:r>
            <a:r>
              <a:rPr lang="en-US" sz="2400" b="1">
                <a:solidFill>
                  <a:srgbClr val="00B050"/>
                </a:solidFill>
              </a:rPr>
              <a:t>he United Kingdom of Great Britain and Northern </a:t>
            </a:r>
            <a:r>
              <a:rPr lang="en-US" sz="2400" b="1" smtClean="0">
                <a:solidFill>
                  <a:srgbClr val="00B050"/>
                </a:solidFill>
              </a:rPr>
              <a:t>Ireland</a:t>
            </a:r>
            <a:endParaRPr lang="cs-CZ" sz="2400" b="1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4005064"/>
            <a:ext cx="13716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6065848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British Queen Elizabeth II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919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121660165"/>
              </p:ext>
            </p:extLst>
          </p:nvPr>
        </p:nvGraphicFramePr>
        <p:xfrm>
          <a:off x="323528" y="2060848"/>
          <a:ext cx="3168352" cy="2560320"/>
        </p:xfrm>
        <a:graphic>
          <a:graphicData uri="http://schemas.openxmlformats.org/drawingml/2006/table">
            <a:tbl>
              <a:tblPr/>
              <a:tblGrid>
                <a:gridCol w="1675219"/>
                <a:gridCol w="1493133"/>
              </a:tblGrid>
              <a:tr h="1368152"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rgbClr val="FF0000"/>
                          </a:solidFill>
                          <a:hlinkClick r:id="rId2" tooltip="Politics of the United Kingdom"/>
                        </a:rPr>
                        <a:t>Government</a:t>
                      </a:r>
                      <a:endParaRPr lang="cs-CZ" baseline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Státní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 správa</a:t>
                      </a:r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>
                          <a:hlinkClick r:id="rId3" tooltip="Unitary state"/>
                        </a:rPr>
                        <a:t>Unitary</a:t>
                      </a:r>
                      <a:r>
                        <a:rPr lang="cs-CZ"/>
                        <a:t> </a:t>
                      </a:r>
                      <a:r>
                        <a:rPr lang="cs-CZ">
                          <a:hlinkClick r:id="rId4" tooltip="Parliamentary system"/>
                        </a:rPr>
                        <a:t>parliamentary</a:t>
                      </a:r>
                      <a:r>
                        <a:rPr lang="cs-CZ"/>
                        <a:t> </a:t>
                      </a:r>
                      <a:r>
                        <a:rPr lang="cs-CZ">
                          <a:hlinkClick r:id="rId5" tooltip="Constitutional monarchy"/>
                        </a:rPr>
                        <a:t>constitutional </a:t>
                      </a:r>
                      <a:r>
                        <a:rPr lang="cs-CZ" smtClean="0">
                          <a:hlinkClick r:id="rId5" tooltip="Constitutional monarchy"/>
                        </a:rPr>
                        <a:t>monarchy</a:t>
                      </a:r>
                      <a:endParaRPr lang="cs-CZ" smtClean="0"/>
                    </a:p>
                    <a:p>
                      <a:r>
                        <a:rPr lang="cs-CZ" smtClean="0"/>
                        <a:t>Unitární parlamentní konstituční monarchie</a:t>
                      </a:r>
                    </a:p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827584" y="910381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50"/>
                </a:solidFill>
              </a:rPr>
              <a:t>T</a:t>
            </a:r>
            <a:r>
              <a:rPr lang="en-US" sz="2400" b="1">
                <a:solidFill>
                  <a:srgbClr val="00B050"/>
                </a:solidFill>
              </a:rPr>
              <a:t>he United Kingdom of Great Britain and Northern </a:t>
            </a:r>
            <a:r>
              <a:rPr lang="en-US" sz="2400" b="1" smtClean="0">
                <a:solidFill>
                  <a:srgbClr val="00B050"/>
                </a:solidFill>
              </a:rPr>
              <a:t>Ireland</a:t>
            </a:r>
            <a:endParaRPr lang="cs-CZ" sz="2400" b="1">
              <a:solidFill>
                <a:srgbClr val="00B050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86261865"/>
              </p:ext>
            </p:extLst>
          </p:nvPr>
        </p:nvGraphicFramePr>
        <p:xfrm>
          <a:off x="3491880" y="1988840"/>
          <a:ext cx="5652120" cy="486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4575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2">
                                            <p:graphicEl>
                                              <a:dgm id="{325AFBC4-F69C-4CA1-A434-5CF840ECF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graphicEl>
                                              <a:dgm id="{325AFBC4-F69C-4CA1-A434-5CF840ECF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2">
                                            <p:graphicEl>
                                              <a:dgm id="{325AFBC4-F69C-4CA1-A434-5CF840ECF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graphicEl>
                                              <a:dgm id="{325AFBC4-F69C-4CA1-A434-5CF840ECF6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2">
                                            <p:graphicEl>
                                              <a:dgm id="{DBA87346-4CF1-4F7D-AA41-D29B069DB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2">
                                            <p:graphicEl>
                                              <a:dgm id="{DBA87346-4CF1-4F7D-AA41-D29B069DB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2">
                                            <p:graphicEl>
                                              <a:dgm id="{DBA87346-4CF1-4F7D-AA41-D29B069DB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graphicEl>
                                              <a:dgm id="{DBA87346-4CF1-4F7D-AA41-D29B069DB5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500" fill="hold"/>
                                        <p:tgtEl>
                                          <p:spTgt spid="2">
                                            <p:graphicEl>
                                              <a:dgm id="{966D5045-E80F-426E-9995-32C5D8D56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graphicEl>
                                              <a:dgm id="{966D5045-E80F-426E-9995-32C5D8D56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graphicEl>
                                              <a:dgm id="{966D5045-E80F-426E-9995-32C5D8D56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">
                                            <p:graphicEl>
                                              <a:dgm id="{966D5045-E80F-426E-9995-32C5D8D565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2">
                                            <p:graphicEl>
                                              <a:dgm id="{F15A8D6A-3103-4103-8540-15DE1F080B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graphicEl>
                                              <a:dgm id="{F15A8D6A-3103-4103-8540-15DE1F080B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graphicEl>
                                              <a:dgm id="{F15A8D6A-3103-4103-8540-15DE1F080B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graphicEl>
                                              <a:dgm id="{F15A8D6A-3103-4103-8540-15DE1F080B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500" fill="hold"/>
                                        <p:tgtEl>
                                          <p:spTgt spid="2">
                                            <p:graphicEl>
                                              <a:dgm id="{45483699-4029-417C-B981-CA8A10F9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3" dur="500" fill="hold"/>
                                        <p:tgtEl>
                                          <p:spTgt spid="2">
                                            <p:graphicEl>
                                              <a:dgm id="{45483699-4029-417C-B981-CA8A10F9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2">
                                            <p:graphicEl>
                                              <a:dgm id="{45483699-4029-417C-B981-CA8A10F9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">
                                            <p:graphicEl>
                                              <a:dgm id="{45483699-4029-417C-B981-CA8A10F995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500" fill="hold"/>
                                        <p:tgtEl>
                                          <p:spTgt spid="2">
                                            <p:graphicEl>
                                              <a:dgm id="{3FF282E0-A021-4D4A-A0C4-B6930567E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8" dur="500" fill="hold"/>
                                        <p:tgtEl>
                                          <p:spTgt spid="2">
                                            <p:graphicEl>
                                              <a:dgm id="{3FF282E0-A021-4D4A-A0C4-B6930567E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">
                                            <p:graphicEl>
                                              <a:dgm id="{3FF282E0-A021-4D4A-A0C4-B6930567E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">
                                            <p:graphicEl>
                                              <a:dgm id="{3FF282E0-A021-4D4A-A0C4-B6930567E2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2">
                                            <p:graphicEl>
                                              <a:dgm id="{0CB43857-46DC-43ED-9000-B305053F0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2">
                                            <p:graphicEl>
                                              <a:dgm id="{0CB43857-46DC-43ED-9000-B305053F0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">
                                            <p:graphicEl>
                                              <a:dgm id="{0CB43857-46DC-43ED-9000-B305053F0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2">
                                            <p:graphicEl>
                                              <a:dgm id="{0CB43857-46DC-43ED-9000-B305053F01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500" fill="hold"/>
                                        <p:tgtEl>
                                          <p:spTgt spid="2">
                                            <p:graphicEl>
                                              <a:dgm id="{8D749183-4AED-4C9C-8306-2AAC1AC52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8" dur="500" fill="hold"/>
                                        <p:tgtEl>
                                          <p:spTgt spid="2">
                                            <p:graphicEl>
                                              <a:dgm id="{8D749183-4AED-4C9C-8306-2AAC1AC52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">
                                            <p:graphicEl>
                                              <a:dgm id="{8D749183-4AED-4C9C-8306-2AAC1AC52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2">
                                            <p:graphicEl>
                                              <a:dgm id="{8D749183-4AED-4C9C-8306-2AAC1AC527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500" fill="hold"/>
                                        <p:tgtEl>
                                          <p:spTgt spid="2">
                                            <p:graphicEl>
                                              <a:dgm id="{D646BC2A-43CA-4A0F-9F71-F7D101DD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2">
                                            <p:graphicEl>
                                              <a:dgm id="{D646BC2A-43CA-4A0F-9F71-F7D101DD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">
                                            <p:graphicEl>
                                              <a:dgm id="{D646BC2A-43CA-4A0F-9F71-F7D101DD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">
                                            <p:graphicEl>
                                              <a:dgm id="{D646BC2A-43CA-4A0F-9F71-F7D101DD05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500" fill="hold"/>
                                        <p:tgtEl>
                                          <p:spTgt spid="2">
                                            <p:graphicEl>
                                              <a:dgm id="{E965485E-DB48-4975-8184-295D370F58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8" dur="500" fill="hold"/>
                                        <p:tgtEl>
                                          <p:spTgt spid="2">
                                            <p:graphicEl>
                                              <a:dgm id="{E965485E-DB48-4975-8184-295D370F58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9" dur="500" fill="hold"/>
                                        <p:tgtEl>
                                          <p:spTgt spid="2">
                                            <p:graphicEl>
                                              <a:dgm id="{E965485E-DB48-4975-8184-295D370F58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2">
                                            <p:graphicEl>
                                              <a:dgm id="{E965485E-DB48-4975-8184-295D370F58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500" fill="hold"/>
                                        <p:tgtEl>
                                          <p:spTgt spid="2">
                                            <p:graphicEl>
                                              <a:dgm id="{A5C9B538-F96B-4AE8-A15B-180928769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3" dur="500" fill="hold"/>
                                        <p:tgtEl>
                                          <p:spTgt spid="2">
                                            <p:graphicEl>
                                              <a:dgm id="{A5C9B538-F96B-4AE8-A15B-180928769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2">
                                            <p:graphicEl>
                                              <a:dgm id="{A5C9B538-F96B-4AE8-A15B-180928769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2">
                                            <p:graphicEl>
                                              <a:dgm id="{A5C9B538-F96B-4AE8-A15B-1809287691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7" dur="500" fill="hold"/>
                                        <p:tgtEl>
                                          <p:spTgt spid="2">
                                            <p:graphicEl>
                                              <a:dgm id="{E3042FD4-30F5-43A3-A2B2-165DC0245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2">
                                            <p:graphicEl>
                                              <a:dgm id="{E3042FD4-30F5-43A3-A2B2-165DC0245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">
                                            <p:graphicEl>
                                              <a:dgm id="{E3042FD4-30F5-43A3-A2B2-165DC0245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">
                                            <p:graphicEl>
                                              <a:dgm id="{E3042FD4-30F5-43A3-A2B2-165DC02450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9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2" dur="500" fill="hold"/>
                                        <p:tgtEl>
                                          <p:spTgt spid="2">
                                            <p:graphicEl>
                                              <a:dgm id="{13D4FA81-7C03-42C2-9FA4-5C67DE714F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3" dur="500" fill="hold"/>
                                        <p:tgtEl>
                                          <p:spTgt spid="2">
                                            <p:graphicEl>
                                              <a:dgm id="{13D4FA81-7C03-42C2-9FA4-5C67DE714F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4" dur="500" fill="hold"/>
                                        <p:tgtEl>
                                          <p:spTgt spid="2">
                                            <p:graphicEl>
                                              <a:dgm id="{13D4FA81-7C03-42C2-9FA4-5C67DE714F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2">
                                            <p:graphicEl>
                                              <a:dgm id="{13D4FA81-7C03-42C2-9FA4-5C67DE714F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2" grpId="0">
        <p:bldSub>
          <a:bldDgm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/>
            <a:r>
              <a:rPr lang="cs-CZ">
                <a:latin typeface="Arial" pitchFamily="34" charset="0"/>
                <a:cs typeface="Arial" pitchFamily="34" charset="0"/>
              </a:rPr>
              <a:t>Famous </a:t>
            </a:r>
            <a:r>
              <a:rPr lang="cs-CZ" smtClean="0">
                <a:latin typeface="Arial" pitchFamily="34" charset="0"/>
                <a:cs typeface="Arial" pitchFamily="34" charset="0"/>
              </a:rPr>
              <a:t>writers: </a:t>
            </a:r>
            <a:r>
              <a:rPr lang="cs-CZ" u="sng">
                <a:latin typeface="Arial" pitchFamily="34" charset="0"/>
                <a:cs typeface="Arial" pitchFamily="34" charset="0"/>
              </a:rPr>
              <a:t>WILLIAM </a:t>
            </a:r>
            <a:r>
              <a:rPr lang="cs-CZ" u="sng" smtClean="0">
                <a:latin typeface="Arial" pitchFamily="34" charset="0"/>
                <a:cs typeface="Arial" pitchFamily="34" charset="0"/>
              </a:rPr>
              <a:t>SHAKESPEARE</a:t>
            </a:r>
            <a:r>
              <a:rPr lang="cs-CZ" smtClean="0">
                <a:latin typeface="Arial" pitchFamily="34" charset="0"/>
                <a:cs typeface="Arial" pitchFamily="34" charset="0"/>
              </a:rPr>
              <a:t>, poet </a:t>
            </a:r>
          </a:p>
          <a:p>
            <a:pPr algn="l"/>
            <a:r>
              <a:rPr lang="cs-CZ" smtClean="0">
                <a:latin typeface="Arial" pitchFamily="34" charset="0"/>
                <a:cs typeface="Arial" pitchFamily="34" charset="0"/>
              </a:rPr>
              <a:t>and playwright. </a:t>
            </a:r>
            <a:r>
              <a:rPr lang="cs-CZ">
                <a:latin typeface="Arial" pitchFamily="34" charset="0"/>
                <a:cs typeface="Arial" pitchFamily="34" charset="0"/>
              </a:rPr>
              <a:t>38 </a:t>
            </a:r>
            <a:r>
              <a:rPr lang="cs-CZ" smtClean="0">
                <a:latin typeface="Arial" pitchFamily="34" charset="0"/>
                <a:cs typeface="Arial" pitchFamily="34" charset="0"/>
              </a:rPr>
              <a:t>plays, </a:t>
            </a:r>
            <a:r>
              <a:rPr lang="cs-CZ">
                <a:latin typeface="Arial" pitchFamily="34" charset="0"/>
                <a:cs typeface="Arial" pitchFamily="34" charset="0"/>
              </a:rPr>
              <a:t>154 </a:t>
            </a:r>
            <a:r>
              <a:rPr lang="cs-CZ" smtClean="0">
                <a:latin typeface="Arial" pitchFamily="34" charset="0"/>
                <a:cs typeface="Arial" pitchFamily="34" charset="0"/>
              </a:rPr>
              <a:t>sonnets etc.</a:t>
            </a:r>
          </a:p>
          <a:p>
            <a:pPr algn="l"/>
            <a:r>
              <a:rPr lang="cs-CZ" u="sng" smtClean="0">
                <a:latin typeface="Arial" pitchFamily="34" charset="0"/>
                <a:cs typeface="Arial" pitchFamily="34" charset="0"/>
              </a:rPr>
              <a:t>JANE AUSTEN</a:t>
            </a:r>
            <a:r>
              <a:rPr lang="cs-CZ" smtClean="0">
                <a:latin typeface="Arial" pitchFamily="34" charset="0"/>
                <a:cs typeface="Arial" pitchFamily="34" charset="0"/>
              </a:rPr>
              <a:t>, novelist.</a:t>
            </a:r>
          </a:p>
          <a:p>
            <a:pPr algn="l"/>
            <a:r>
              <a:rPr lang="cs-CZ" u="sng" smtClean="0">
                <a:latin typeface="Arial" pitchFamily="34" charset="0"/>
                <a:cs typeface="Arial" pitchFamily="34" charset="0"/>
              </a:rPr>
              <a:t>CHARLES DICKENS,</a:t>
            </a:r>
          </a:p>
          <a:p>
            <a:pPr algn="l"/>
            <a:r>
              <a:rPr lang="cs-CZ">
                <a:latin typeface="Arial" pitchFamily="34" charset="0"/>
                <a:cs typeface="Arial" pitchFamily="34" charset="0"/>
              </a:rPr>
              <a:t>w</a:t>
            </a:r>
            <a:r>
              <a:rPr lang="cs-CZ" smtClean="0">
                <a:latin typeface="Arial" pitchFamily="34" charset="0"/>
                <a:cs typeface="Arial" pitchFamily="34" charset="0"/>
              </a:rPr>
              <a:t>riter and social critic. </a:t>
            </a:r>
          </a:p>
          <a:p>
            <a:pPr algn="l"/>
            <a:endParaRPr lang="cs-CZ" u="sng" smtClean="0">
              <a:latin typeface="Arial" pitchFamily="34" charset="0"/>
            </a:endParaRPr>
          </a:p>
          <a:p>
            <a:pPr algn="l"/>
            <a:endParaRPr lang="cs-CZ" smtClean="0">
              <a:latin typeface="Arial" pitchFamily="34" charset="0"/>
            </a:endParaRPr>
          </a:p>
          <a:p>
            <a:pPr algn="l"/>
            <a:endParaRPr lang="cs-CZ"/>
          </a:p>
        </p:txBody>
      </p:sp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xfrm>
            <a:off x="827584" y="910381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>
                <a:solidFill>
                  <a:srgbClr val="00B050"/>
                </a:solidFill>
              </a:rPr>
              <a:t>T</a:t>
            </a:r>
            <a:r>
              <a:rPr lang="en-US" sz="2400" b="1">
                <a:solidFill>
                  <a:srgbClr val="00B050"/>
                </a:solidFill>
              </a:rPr>
              <a:t>he United Kingdom of Great Britain and Northern </a:t>
            </a:r>
            <a:r>
              <a:rPr lang="en-US" sz="2400" b="1" smtClean="0">
                <a:solidFill>
                  <a:srgbClr val="00B050"/>
                </a:solidFill>
              </a:rPr>
              <a:t>Ireland</a:t>
            </a:r>
            <a:endParaRPr lang="cs-CZ" sz="2400" b="1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092927"/>
            <a:ext cx="1604750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267529"/>
            <a:ext cx="2254945" cy="1692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293096"/>
            <a:ext cx="1407790" cy="2054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1084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3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0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50" autoRev="1" fill="remov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>
                <a:hlinkClick r:id="rId2"/>
              </a:rPr>
              <a:t>http://</a:t>
            </a:r>
            <a:r>
              <a:rPr lang="cs-CZ" smtClean="0">
                <a:hlinkClick r:id="rId2"/>
              </a:rPr>
              <a:t>www.youtube.com/watch?v=tN9EC3Gy6Nk</a:t>
            </a:r>
            <a:endParaRPr lang="cs-CZ" smtClean="0"/>
          </a:p>
          <a:p>
            <a:r>
              <a:rPr lang="cs-CZ" smtClean="0">
                <a:hlinkClick r:id="rId3"/>
              </a:rPr>
              <a:t>http</a:t>
            </a:r>
            <a:r>
              <a:rPr lang="cs-CZ">
                <a:hlinkClick r:id="rId3"/>
              </a:rPr>
              <a:t>://</a:t>
            </a:r>
            <a:r>
              <a:rPr lang="cs-CZ" smtClean="0">
                <a:hlinkClick r:id="rId3"/>
              </a:rPr>
              <a:t>en.wikipedia.org/wiki/United_Kingdom</a:t>
            </a:r>
            <a:endParaRPr lang="cs-CZ"/>
          </a:p>
          <a:p>
            <a:r>
              <a:rPr lang="cs-CZ">
                <a:hlinkClick r:id="rId4"/>
              </a:rPr>
              <a:t>http://</a:t>
            </a:r>
            <a:r>
              <a:rPr lang="cs-CZ" smtClean="0">
                <a:hlinkClick r:id="rId4"/>
              </a:rPr>
              <a:t>en.wikipedia.org/wiki/Elizabeth_II</a:t>
            </a:r>
            <a:endParaRPr lang="cs-CZ"/>
          </a:p>
          <a:p>
            <a:r>
              <a:rPr lang="cs-CZ">
                <a:hlinkClick r:id="rId5"/>
              </a:rPr>
              <a:t>http</a:t>
            </a:r>
            <a:r>
              <a:rPr lang="cs-CZ">
                <a:hlinkClick r:id="rId5"/>
              </a:rPr>
              <a:t>://</a:t>
            </a:r>
            <a:r>
              <a:rPr lang="cs-CZ" smtClean="0">
                <a:hlinkClick r:id="rId5"/>
              </a:rPr>
              <a:t>cs.wikipedia.org/wiki/Doln%C3%AD_sn%C4%9Bmovna_Spojen%C3%A9ho_kr%C3%A1lovstv%C3%AD</a:t>
            </a:r>
            <a:endParaRPr lang="cs-CZ" smtClean="0"/>
          </a:p>
          <a:p>
            <a:r>
              <a:rPr lang="cs-CZ">
                <a:hlinkClick r:id="rId6"/>
              </a:rPr>
              <a:t>http</a:t>
            </a:r>
            <a:r>
              <a:rPr lang="cs-CZ">
                <a:hlinkClick r:id="rId6"/>
              </a:rPr>
              <a:t>://</a:t>
            </a:r>
            <a:r>
              <a:rPr lang="cs-CZ" smtClean="0">
                <a:hlinkClick r:id="rId6"/>
              </a:rPr>
              <a:t>www.topzine.cz/manga-shakespeare-sni-v-noci-svateho-jana</a:t>
            </a:r>
            <a:endParaRPr lang="cs-CZ"/>
          </a:p>
          <a:p>
            <a:r>
              <a:rPr lang="cs-CZ">
                <a:hlinkClick r:id="rId7"/>
              </a:rPr>
              <a:t>http</a:t>
            </a:r>
            <a:r>
              <a:rPr lang="cs-CZ">
                <a:hlinkClick r:id="rId7"/>
              </a:rPr>
              <a:t>://</a:t>
            </a:r>
            <a:r>
              <a:rPr lang="cs-CZ" smtClean="0">
                <a:hlinkClick r:id="rId7"/>
              </a:rPr>
              <a:t>en.wikipedia.org/wiki/William_Shakespeare</a:t>
            </a:r>
            <a:endParaRPr lang="cs-CZ" smtClean="0"/>
          </a:p>
          <a:p>
            <a:r>
              <a:rPr lang="cs-CZ"/>
              <a:t>http://en.wikipedia.org/wiki/Jane_Austen</a:t>
            </a:r>
            <a:endParaRPr lang="cs-CZ"/>
          </a:p>
          <a:p>
            <a:r>
              <a:rPr lang="cs-CZ"/>
              <a:t>http://www.polygon.com/gaming/2012/6/7/3069016/jane-austen-rogues-and-romance-facebook</a:t>
            </a:r>
            <a:endParaRPr lang="cs-CZ"/>
          </a:p>
          <a:p>
            <a:endParaRPr lang="cs-CZ"/>
          </a:p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</a:t>
            </a:r>
            <a:r>
              <a:rPr lang="cs-CZ" smtClean="0"/>
              <a:t>obrázků a odkazů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46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Černá kravata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59</TotalTime>
  <Words>165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Černá kravata</vt:lpstr>
      <vt:lpstr>Velká Británie</vt:lpstr>
      <vt:lpstr>The United Kingdom of Great Britain and Northern Ireland</vt:lpstr>
      <vt:lpstr>The United Kingdom of Great Britain and Northern Ireland</vt:lpstr>
      <vt:lpstr>The United Kingdom of Great Britain and Northern Ireland</vt:lpstr>
      <vt:lpstr>The United Kingdom of Great Britain and Northern Ireland</vt:lpstr>
      <vt:lpstr>Zdroje obrázků a odkazů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Británie</dc:title>
  <dc:creator>Škola_08</dc:creator>
  <cp:lastModifiedBy>Škola_08</cp:lastModifiedBy>
  <cp:revision>17</cp:revision>
  <dcterms:created xsi:type="dcterms:W3CDTF">2012-12-05T18:23:35Z</dcterms:created>
  <dcterms:modified xsi:type="dcterms:W3CDTF">2012-12-05T19:39:08Z</dcterms:modified>
</cp:coreProperties>
</file>