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00"/>
    <p:restoredTop sz="85968" autoAdjust="0"/>
  </p:normalViewPr>
  <p:slideViewPr>
    <p:cSldViewPr>
      <p:cViewPr varScale="1">
        <p:scale>
          <a:sx n="63" d="100"/>
          <a:sy n="63" d="100"/>
        </p:scale>
        <p:origin x="-1038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 noProof="0" smtClean="0"/>
              <a:t>Kliknutím lze upravit styl.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pPr lvl="0"/>
            <a:r>
              <a:rPr lang="cs-CZ" noProof="0" smtClean="0"/>
              <a:t>Kliknutím lze upravit styl předlohy.</a:t>
            </a:r>
          </a:p>
        </p:txBody>
      </p:sp>
      <p:sp>
        <p:nvSpPr>
          <p:cNvPr id="3080" name="Rectangle 8"/>
          <p:cNvSpPr>
            <a:spLocks noGrp="1" noChangeArrowheads="1"/>
          </p:cNvSpPr>
          <p:nvPr>
            <p:ph type="dt" sz="half" idx="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081" name="Rectangle 9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082" name="Rectangle 10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8987A083-5E61-424D-90E2-1979D777813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FE9E6C4-D589-4769-89C7-86E534093140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72025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A5EBFF1-F561-4C6A-A368-A4F63672F17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8362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48100" cy="4144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86300" y="1981200"/>
            <a:ext cx="3848100" cy="4144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496A010-698F-425C-B574-D2E584FE3907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25117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A17DD48-7AD2-46C8-BCA6-EFAECF2D74C8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01371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CBF3B34-7458-4A55-8EB2-11762CE1283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01730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E8D4851-EB81-497C-ACAA-DEF67EFC8E9F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69132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7A794C8-EC2A-4174-B79F-42B946268F6B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3719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CF3A0F7-B821-4DD1-A309-9B94826C0E9A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07180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77E04F3-7A5F-4465-A9F6-035900CAE183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41339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0"/>
            <a:ext cx="2057400" cy="559276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33400"/>
            <a:ext cx="6019800" cy="559276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A828E9F-B27A-497C-A95D-3592E9401C76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76113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533400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Po kliknutí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848600" cy="4144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Po kliknutí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EE045EDA-8344-4E1D-AABF-591ADE166E84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  <p:txStyles>
    <p:titleStyle>
      <a:lvl1pPr algn="ctr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ahoma" pitchFamily="34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ahoma" pitchFamily="34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ahoma" pitchFamily="34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ahoma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ahoma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ahoma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ahoma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ahoma" pitchFamily="34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28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400">
          <a:solidFill>
            <a:schemeClr val="tx2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2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>
          <a:solidFill>
            <a:schemeClr val="tx2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>
          <a:solidFill>
            <a:schemeClr val="tx2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>
          <a:solidFill>
            <a:schemeClr val="tx2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>
          <a:solidFill>
            <a:schemeClr val="tx2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>
          <a:solidFill>
            <a:schemeClr val="tx2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>
          <a:solidFill>
            <a:schemeClr val="tx2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>
                <a:latin typeface="Bookman Old Style" pitchFamily="18" charset="0"/>
              </a:rPr>
              <a:t>Bydlení</a:t>
            </a:r>
            <a:endParaRPr lang="tr-TR">
              <a:latin typeface="Bookman Old Style" pitchFamily="18" charset="0"/>
            </a:endParaRP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z="3600" smtClean="0">
                <a:latin typeface="Bookman Old Style" pitchFamily="18" charset="0"/>
              </a:rPr>
              <a:t>Housing</a:t>
            </a:r>
            <a:endParaRPr lang="tr-TR" sz="3600">
              <a:latin typeface="Bookman Old Style" pitchFamily="18" charset="0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6" grpId="0"/>
      <p:bldP spid="11267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 house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Find: front door</a:t>
            </a:r>
          </a:p>
          <a:p>
            <a:r>
              <a:rPr lang="cs-CZ" smtClean="0"/>
              <a:t>doorstep</a:t>
            </a:r>
          </a:p>
          <a:p>
            <a:r>
              <a:rPr lang="cs-CZ"/>
              <a:t>c</a:t>
            </a:r>
            <a:r>
              <a:rPr lang="cs-CZ" smtClean="0"/>
              <a:t>himney</a:t>
            </a:r>
          </a:p>
          <a:p>
            <a:r>
              <a:rPr lang="cs-CZ"/>
              <a:t>p</a:t>
            </a:r>
            <a:r>
              <a:rPr lang="cs-CZ" smtClean="0"/>
              <a:t>orch</a:t>
            </a:r>
          </a:p>
          <a:p>
            <a:r>
              <a:rPr lang="cs-CZ" smtClean="0"/>
              <a:t>bay window</a:t>
            </a:r>
          </a:p>
          <a:p>
            <a:r>
              <a:rPr lang="cs-CZ"/>
              <a:t>g</a:t>
            </a:r>
            <a:r>
              <a:rPr lang="cs-CZ" smtClean="0"/>
              <a:t>utter</a:t>
            </a:r>
          </a:p>
          <a:p>
            <a:r>
              <a:rPr lang="cs-CZ"/>
              <a:t>w</a:t>
            </a:r>
            <a:r>
              <a:rPr lang="cs-CZ" smtClean="0"/>
              <a:t>indow pane</a:t>
            </a:r>
          </a:p>
          <a:p>
            <a:r>
              <a:rPr lang="cs-CZ" smtClean="0"/>
              <a:t>terrace</a:t>
            </a:r>
          </a:p>
          <a:p>
            <a:endParaRPr lang="cs-CZ"/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1916832"/>
            <a:ext cx="3520391" cy="23042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494454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3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4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5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6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7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1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2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3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4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5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9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0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1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2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3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5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5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5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5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3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64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5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6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67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71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2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73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74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75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Check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front door</a:t>
            </a:r>
          </a:p>
          <a:p>
            <a:r>
              <a:rPr lang="cs-CZ" smtClean="0"/>
              <a:t>doorstep</a:t>
            </a:r>
          </a:p>
          <a:p>
            <a:r>
              <a:rPr lang="cs-CZ" smtClean="0"/>
              <a:t>chimney</a:t>
            </a:r>
          </a:p>
          <a:p>
            <a:r>
              <a:rPr lang="cs-CZ" smtClean="0"/>
              <a:t>porch</a:t>
            </a:r>
          </a:p>
          <a:p>
            <a:r>
              <a:rPr lang="cs-CZ" smtClean="0"/>
              <a:t>bay window</a:t>
            </a:r>
          </a:p>
          <a:p>
            <a:r>
              <a:rPr lang="cs-CZ" smtClean="0"/>
              <a:t>gutter</a:t>
            </a:r>
          </a:p>
          <a:p>
            <a:r>
              <a:rPr lang="cs-CZ" smtClean="0"/>
              <a:t>window pane</a:t>
            </a:r>
          </a:p>
          <a:p>
            <a:r>
              <a:rPr lang="cs-CZ" smtClean="0"/>
              <a:t>terrace</a:t>
            </a:r>
          </a:p>
          <a:p>
            <a:endParaRPr lang="cs-CZ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060848"/>
            <a:ext cx="3520391" cy="23042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6" name="Přímá spojnice se šipkou 5"/>
          <p:cNvCxnSpPr/>
          <p:nvPr/>
        </p:nvCxnSpPr>
        <p:spPr>
          <a:xfrm>
            <a:off x="2771800" y="2276872"/>
            <a:ext cx="3672408" cy="1368152"/>
          </a:xfrm>
          <a:prstGeom prst="straightConnector1">
            <a:avLst/>
          </a:prstGeom>
          <a:ln w="38100" cmpd="sng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2771800" y="2852936"/>
            <a:ext cx="3816959" cy="1124508"/>
          </a:xfrm>
          <a:prstGeom prst="straightConnector1">
            <a:avLst/>
          </a:prstGeom>
          <a:ln w="38100" cmpd="sng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V="1">
            <a:off x="2555776" y="2276872"/>
            <a:ext cx="3312368" cy="1016496"/>
          </a:xfrm>
          <a:prstGeom prst="straightConnector1">
            <a:avLst/>
          </a:prstGeom>
          <a:ln w="38100" cmpd="sng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V="1">
            <a:off x="2163447" y="3415190"/>
            <a:ext cx="4425312" cy="341949"/>
          </a:xfrm>
          <a:prstGeom prst="straightConnector1">
            <a:avLst/>
          </a:prstGeom>
          <a:ln w="38100" cmpd="sng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V="1">
            <a:off x="3095836" y="2960948"/>
            <a:ext cx="4212468" cy="1404156"/>
          </a:xfrm>
          <a:prstGeom prst="straightConnector1">
            <a:avLst/>
          </a:prstGeom>
          <a:ln w="38100" cmpd="sng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V="1">
            <a:off x="2195736" y="2785120"/>
            <a:ext cx="3672408" cy="2012032"/>
          </a:xfrm>
          <a:prstGeom prst="straightConnector1">
            <a:avLst/>
          </a:prstGeom>
          <a:ln w="38100" cmpd="sng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V="1">
            <a:off x="3365866" y="2960948"/>
            <a:ext cx="4302478" cy="2412268"/>
          </a:xfrm>
          <a:prstGeom prst="straightConnector1">
            <a:avLst/>
          </a:prstGeom>
          <a:ln w="38100" cmpd="sng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V="1">
            <a:off x="2539899" y="3663026"/>
            <a:ext cx="4912421" cy="2142238"/>
          </a:xfrm>
          <a:prstGeom prst="straightConnector1">
            <a:avLst/>
          </a:prstGeom>
          <a:ln w="38100" cmpd="sng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828412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7" dur="250" autoRev="1" fill="remov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8" dur="250" autoRev="1" fill="remov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9" dur="250" autoRev="1" fill="remov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250" autoRev="1" fill="remov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4" dur="250" autoRev="1" fill="remove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5" dur="250" autoRev="1" fill="remove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6" dur="250" autoRev="1" fill="remove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" dur="250" autoRev="1" fill="remove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1" dur="250" autoRev="1" fill="remove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2" dur="250" autoRev="1" fill="remove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3" dur="250" autoRev="1" fill="remove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4" dur="250" autoRev="1" fill="remove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8" dur="250" autoRev="1" fill="remove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9" dur="250" autoRev="1" fill="remove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0" dur="250" autoRev="1" fill="remove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1" dur="250" autoRev="1" fill="remove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5" dur="250" autoRev="1" fill="remove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6" dur="250" autoRev="1" fill="remove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7" dur="250" autoRev="1" fill="remove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" dur="250" autoRev="1" fill="remove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2" dur="250" autoRev="1" fill="remove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3" dur="250" autoRev="1" fill="remove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4" dur="250" autoRev="1" fill="remove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5" dur="250" autoRev="1" fill="remove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9" dur="250" autoRev="1" fill="remove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60" dur="250" autoRev="1" fill="remove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61" dur="250" autoRev="1" fill="remove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2" dur="250" autoRev="1" fill="remove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6" dur="250" autoRev="1" fill="remove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67" dur="250" autoRev="1" fill="remove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68" dur="250" autoRev="1" fill="remove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9" dur="250" autoRev="1" fill="remove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 house - vocabulary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front door – vstupní dveře</a:t>
            </a:r>
          </a:p>
          <a:p>
            <a:r>
              <a:rPr lang="cs-CZ"/>
              <a:t>d</a:t>
            </a:r>
            <a:r>
              <a:rPr lang="cs-CZ" smtClean="0"/>
              <a:t>oorstep - schod</a:t>
            </a:r>
          </a:p>
          <a:p>
            <a:r>
              <a:rPr lang="cs-CZ"/>
              <a:t>c</a:t>
            </a:r>
            <a:r>
              <a:rPr lang="cs-CZ" smtClean="0"/>
              <a:t>himney - komín</a:t>
            </a:r>
          </a:p>
          <a:p>
            <a:r>
              <a:rPr lang="cs-CZ" smtClean="0"/>
              <a:t>porch – krytý vchod</a:t>
            </a:r>
          </a:p>
          <a:p>
            <a:r>
              <a:rPr lang="cs-CZ" smtClean="0"/>
              <a:t>bay window – arkýřové okno</a:t>
            </a:r>
          </a:p>
          <a:p>
            <a:r>
              <a:rPr lang="cs-CZ"/>
              <a:t>g</a:t>
            </a:r>
            <a:r>
              <a:rPr lang="cs-CZ" smtClean="0"/>
              <a:t>utter - okap</a:t>
            </a:r>
          </a:p>
          <a:p>
            <a:r>
              <a:rPr lang="cs-CZ" smtClean="0"/>
              <a:t>window pane – okenní tabulka</a:t>
            </a:r>
          </a:p>
          <a:p>
            <a:r>
              <a:rPr lang="cs-CZ"/>
              <a:t>t</a:t>
            </a:r>
            <a:r>
              <a:rPr lang="cs-CZ" smtClean="0"/>
              <a:t>errace - terasa</a:t>
            </a:r>
          </a:p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94181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 obrázků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http://arlingtonfriendshouse.org/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01779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Šablona návrhu Barevné pásky">
  <a:themeElements>
    <a:clrScheme name="Motiv systému Office 4">
      <a:dk1>
        <a:srgbClr val="000000"/>
      </a:dk1>
      <a:lt1>
        <a:srgbClr val="FFFFFF"/>
      </a:lt1>
      <a:dk2>
        <a:srgbClr val="5A867B"/>
      </a:dk2>
      <a:lt2>
        <a:srgbClr val="B7D760"/>
      </a:lt2>
      <a:accent1>
        <a:srgbClr val="F1F3CF"/>
      </a:accent1>
      <a:accent2>
        <a:srgbClr val="E9CC7A"/>
      </a:accent2>
      <a:accent3>
        <a:srgbClr val="FFFFFF"/>
      </a:accent3>
      <a:accent4>
        <a:srgbClr val="000000"/>
      </a:accent4>
      <a:accent5>
        <a:srgbClr val="F7F8E4"/>
      </a:accent5>
      <a:accent6>
        <a:srgbClr val="D3B96E"/>
      </a:accent6>
      <a:hlink>
        <a:srgbClr val="D1B4C8"/>
      </a:hlink>
      <a:folHlink>
        <a:srgbClr val="96C8D1"/>
      </a:folHlink>
    </a:clrScheme>
    <a:fontScheme name="Motiv systému Office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Motiv systému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0000"/>
        </a:dk1>
        <a:lt1>
          <a:srgbClr val="FFFFFF"/>
        </a:lt1>
        <a:dk2>
          <a:srgbClr val="5A867B"/>
        </a:dk2>
        <a:lt2>
          <a:srgbClr val="B7D760"/>
        </a:lt2>
        <a:accent1>
          <a:srgbClr val="F1F3CF"/>
        </a:accent1>
        <a:accent2>
          <a:srgbClr val="E9CC7A"/>
        </a:accent2>
        <a:accent3>
          <a:srgbClr val="FFFFFF"/>
        </a:accent3>
        <a:accent4>
          <a:srgbClr val="000000"/>
        </a:accent4>
        <a:accent5>
          <a:srgbClr val="F7F8E4"/>
        </a:accent5>
        <a:accent6>
          <a:srgbClr val="D3B96E"/>
        </a:accent6>
        <a:hlink>
          <a:srgbClr val="D1B4C8"/>
        </a:hlink>
        <a:folHlink>
          <a:srgbClr val="96C8D1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 návrhu Barevné pásky</Template>
  <TotalTime>28</TotalTime>
  <Words>70</Words>
  <Application>Microsoft Office PowerPoint</Application>
  <PresentationFormat>Předvádění na obrazovce (4:3)</PresentationFormat>
  <Paragraphs>31</Paragraphs>
  <Slides>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8" baseType="lpstr">
      <vt:lpstr>Arial</vt:lpstr>
      <vt:lpstr>Tahoma</vt:lpstr>
      <vt:lpstr>Šablona návrhu Barevné pásky</vt:lpstr>
      <vt:lpstr>Bydlení</vt:lpstr>
      <vt:lpstr>A house</vt:lpstr>
      <vt:lpstr>Check</vt:lpstr>
      <vt:lpstr>A house - vocabulary</vt:lpstr>
      <vt:lpstr>Zdroje obrázků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Bydlení</dc:title>
  <dc:creator>Škola_08</dc:creator>
  <cp:lastModifiedBy>Škola_08</cp:lastModifiedBy>
  <cp:revision>5</cp:revision>
  <dcterms:created xsi:type="dcterms:W3CDTF">2012-12-06T18:19:47Z</dcterms:created>
  <dcterms:modified xsi:type="dcterms:W3CDTF">2012-12-06T18:48:05Z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TC100690461029</vt:lpwstr>
  </property>
</Properties>
</file>