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quickStyle6.xml" ContentType="application/vnd.openxmlformats-officedocument.drawingml.diagramStyl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diagrams/layout4.xml" ContentType="application/vnd.openxmlformats-officedocument.drawingml.diagram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8"/>
  </p:notesMasterIdLst>
  <p:sldIdLst>
    <p:sldId id="257" r:id="rId2"/>
    <p:sldId id="258" r:id="rId3"/>
    <p:sldId id="271" r:id="rId4"/>
    <p:sldId id="272" r:id="rId5"/>
    <p:sldId id="274" r:id="rId6"/>
    <p:sldId id="273" r:id="rId7"/>
    <p:sldId id="275" r:id="rId8"/>
    <p:sldId id="276" r:id="rId9"/>
    <p:sldId id="277" r:id="rId10"/>
    <p:sldId id="278" r:id="rId11"/>
    <p:sldId id="279" r:id="rId12"/>
    <p:sldId id="280" r:id="rId13"/>
    <p:sldId id="281" r:id="rId14"/>
    <p:sldId id="282" r:id="rId15"/>
    <p:sldId id="283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97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E5A0AEB-65BE-4F91-8E34-7DFF0782BAED}" type="doc">
      <dgm:prSet loTypeId="urn:microsoft.com/office/officeart/2005/8/layout/balance1" loCatId="relationship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C24857A-9D95-4258-8DBF-1CABC005373F}">
      <dgm:prSet phldrT="[Text]"/>
      <dgm:spPr/>
      <dgm:t>
        <a:bodyPr/>
        <a:lstStyle/>
        <a:p>
          <a:r>
            <a:rPr lang="cs-CZ" smtClean="0"/>
            <a:t>- stanoví, co je trestný čin, jaké jsou jeho zákonné náležitosti, a vymezuje škálu trestů, které mohou být pachateli uloženy</a:t>
          </a:r>
          <a:endParaRPr lang="cs-CZ"/>
        </a:p>
      </dgm:t>
    </dgm:pt>
    <dgm:pt modelId="{5934A036-A0CF-4D9A-AF05-4F3101BFC9B1}" type="parTrans" cxnId="{DF8E9005-0160-4901-8A1E-795F93FBA3BD}">
      <dgm:prSet/>
      <dgm:spPr/>
      <dgm:t>
        <a:bodyPr/>
        <a:lstStyle/>
        <a:p>
          <a:endParaRPr lang="cs-CZ"/>
        </a:p>
      </dgm:t>
    </dgm:pt>
    <dgm:pt modelId="{CC782441-F707-49DA-8912-324F0384D298}" type="sibTrans" cxnId="{DF8E9005-0160-4901-8A1E-795F93FBA3BD}">
      <dgm:prSet/>
      <dgm:spPr/>
      <dgm:t>
        <a:bodyPr/>
        <a:lstStyle/>
        <a:p>
          <a:endParaRPr lang="cs-CZ"/>
        </a:p>
      </dgm:t>
    </dgm:pt>
    <dgm:pt modelId="{E283F528-FE0A-45D1-B3E3-B186ED57D8BE}">
      <dgm:prSet phldrT="[Text]"/>
      <dgm:spPr/>
      <dgm:t>
        <a:bodyPr/>
        <a:lstStyle/>
        <a:p>
          <a:r>
            <a:rPr lang="cs-CZ" smtClean="0"/>
            <a:t>- zabývá se postupem orgánů činných v trestním řízení při odhalování, stíhání a trestání trestných činů</a:t>
          </a:r>
          <a:endParaRPr lang="cs-CZ"/>
        </a:p>
      </dgm:t>
    </dgm:pt>
    <dgm:pt modelId="{0680A346-0D7B-4CC4-B391-8DCE1257CE69}" type="parTrans" cxnId="{03828CC1-B18C-44D8-A030-1312252846B3}">
      <dgm:prSet/>
      <dgm:spPr/>
      <dgm:t>
        <a:bodyPr/>
        <a:lstStyle/>
        <a:p>
          <a:endParaRPr lang="cs-CZ"/>
        </a:p>
      </dgm:t>
    </dgm:pt>
    <dgm:pt modelId="{D947D733-A9F0-4CDB-9B03-075A56B41DD1}" type="sibTrans" cxnId="{03828CC1-B18C-44D8-A030-1312252846B3}">
      <dgm:prSet/>
      <dgm:spPr/>
      <dgm:t>
        <a:bodyPr/>
        <a:lstStyle/>
        <a:p>
          <a:endParaRPr lang="cs-CZ"/>
        </a:p>
      </dgm:t>
    </dgm:pt>
    <dgm:pt modelId="{9FD34508-3B7A-4D98-98BC-C6D7F7789D50}">
      <dgm:prSet phldrT="[Text]"/>
      <dgm:spPr/>
      <dgm:t>
        <a:bodyPr/>
        <a:lstStyle/>
        <a:p>
          <a:r>
            <a:rPr lang="cs-CZ" smtClean="0"/>
            <a:t>HMOTNÉ</a:t>
          </a:r>
          <a:endParaRPr lang="cs-CZ"/>
        </a:p>
      </dgm:t>
    </dgm:pt>
    <dgm:pt modelId="{4C21781D-66D1-4F40-B005-1DC51FD8A44F}" type="sibTrans" cxnId="{D5368075-ABB5-4200-864C-DB3A5F44769E}">
      <dgm:prSet/>
      <dgm:spPr/>
      <dgm:t>
        <a:bodyPr/>
        <a:lstStyle/>
        <a:p>
          <a:endParaRPr lang="cs-CZ"/>
        </a:p>
      </dgm:t>
    </dgm:pt>
    <dgm:pt modelId="{B66D275C-ABD3-4C7E-8593-C05091DDC824}" type="parTrans" cxnId="{D5368075-ABB5-4200-864C-DB3A5F44769E}">
      <dgm:prSet/>
      <dgm:spPr/>
      <dgm:t>
        <a:bodyPr/>
        <a:lstStyle/>
        <a:p>
          <a:endParaRPr lang="cs-CZ"/>
        </a:p>
      </dgm:t>
    </dgm:pt>
    <dgm:pt modelId="{D16BD76B-0C2E-4108-9B78-39E04E58A2CC}">
      <dgm:prSet phldrT="[Text]"/>
      <dgm:spPr/>
      <dgm:t>
        <a:bodyPr/>
        <a:lstStyle/>
        <a:p>
          <a:r>
            <a:rPr lang="cs-CZ" smtClean="0"/>
            <a:t>PROCESNÍ</a:t>
          </a:r>
          <a:endParaRPr lang="cs-CZ"/>
        </a:p>
      </dgm:t>
    </dgm:pt>
    <dgm:pt modelId="{7913E393-CD18-455C-9896-2A777A4A6EA6}" type="sibTrans" cxnId="{209A851D-15EB-4490-8B47-5A55DD3C66ED}">
      <dgm:prSet/>
      <dgm:spPr/>
      <dgm:t>
        <a:bodyPr/>
        <a:lstStyle/>
        <a:p>
          <a:endParaRPr lang="cs-CZ"/>
        </a:p>
      </dgm:t>
    </dgm:pt>
    <dgm:pt modelId="{DA3D90D2-62EF-41AD-8B42-C55144CB789B}" type="parTrans" cxnId="{209A851D-15EB-4490-8B47-5A55DD3C66ED}">
      <dgm:prSet/>
      <dgm:spPr/>
      <dgm:t>
        <a:bodyPr/>
        <a:lstStyle/>
        <a:p>
          <a:endParaRPr lang="cs-CZ"/>
        </a:p>
      </dgm:t>
    </dgm:pt>
    <dgm:pt modelId="{7F45AB2E-4537-46DF-918D-D491872C36AD}">
      <dgm:prSet/>
      <dgm:spPr/>
      <dgm:t>
        <a:bodyPr/>
        <a:lstStyle/>
        <a:p>
          <a:r>
            <a:rPr lang="cs-CZ" smtClean="0"/>
            <a:t>TRESTNÍ ZÁKONÍK</a:t>
          </a:r>
          <a:endParaRPr lang="cs-CZ"/>
        </a:p>
      </dgm:t>
    </dgm:pt>
    <dgm:pt modelId="{E46B6082-D990-426D-A8EE-2453C8979307}" type="parTrans" cxnId="{E4AF4920-F611-41F7-AF08-7B368D814493}">
      <dgm:prSet/>
      <dgm:spPr/>
      <dgm:t>
        <a:bodyPr/>
        <a:lstStyle/>
        <a:p>
          <a:endParaRPr lang="cs-CZ"/>
        </a:p>
      </dgm:t>
    </dgm:pt>
    <dgm:pt modelId="{746CA0E5-3759-42E5-8F24-BB9BEAB7308C}" type="sibTrans" cxnId="{E4AF4920-F611-41F7-AF08-7B368D814493}">
      <dgm:prSet/>
      <dgm:spPr/>
      <dgm:t>
        <a:bodyPr/>
        <a:lstStyle/>
        <a:p>
          <a:endParaRPr lang="cs-CZ"/>
        </a:p>
      </dgm:t>
    </dgm:pt>
    <dgm:pt modelId="{BBEBE2FC-7957-4DB6-AD78-DB693B43E450}">
      <dgm:prSet/>
      <dgm:spPr/>
      <dgm:t>
        <a:bodyPr/>
        <a:lstStyle/>
        <a:p>
          <a:r>
            <a:rPr lang="cs-CZ" smtClean="0"/>
            <a:t>TRESTNÍ ŘÁD</a:t>
          </a:r>
          <a:endParaRPr lang="cs-CZ"/>
        </a:p>
      </dgm:t>
    </dgm:pt>
    <dgm:pt modelId="{D0C23B9A-1ABA-4C3A-8C73-5984DC48ECAE}" type="parTrans" cxnId="{BFD615E1-63C9-4483-B0D4-4D41F57BE97B}">
      <dgm:prSet/>
      <dgm:spPr/>
      <dgm:t>
        <a:bodyPr/>
        <a:lstStyle/>
        <a:p>
          <a:endParaRPr lang="cs-CZ"/>
        </a:p>
      </dgm:t>
    </dgm:pt>
    <dgm:pt modelId="{D4B6508A-EE90-4BE5-94F1-90855A7F26A8}" type="sibTrans" cxnId="{BFD615E1-63C9-4483-B0D4-4D41F57BE97B}">
      <dgm:prSet/>
      <dgm:spPr/>
      <dgm:t>
        <a:bodyPr/>
        <a:lstStyle/>
        <a:p>
          <a:endParaRPr lang="cs-CZ"/>
        </a:p>
      </dgm:t>
    </dgm:pt>
    <dgm:pt modelId="{BD85D8C0-6920-4071-AA24-0F552BF8FB43}" type="pres">
      <dgm:prSet presAssocID="{CE5A0AEB-65BE-4F91-8E34-7DFF0782BAED}" presName="outerComposite" presStyleCnt="0">
        <dgm:presLayoutVars>
          <dgm:chMax val="2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84A51FA-4D01-4B22-9315-3C88012A9D47}" type="pres">
      <dgm:prSet presAssocID="{CE5A0AEB-65BE-4F91-8E34-7DFF0782BAED}" presName="dummyMaxCanvas" presStyleCnt="0"/>
      <dgm:spPr/>
    </dgm:pt>
    <dgm:pt modelId="{2A0D862C-8AA7-442D-B97D-41EE25C05AFC}" type="pres">
      <dgm:prSet presAssocID="{CE5A0AEB-65BE-4F91-8E34-7DFF0782BAED}" presName="parentComposite" presStyleCnt="0"/>
      <dgm:spPr/>
    </dgm:pt>
    <dgm:pt modelId="{1C99C4EA-869A-4C8B-8346-5E0532B0DC07}" type="pres">
      <dgm:prSet presAssocID="{CE5A0AEB-65BE-4F91-8E34-7DFF0782BAED}" presName="parent1" presStyleLbl="alignAccFollowNode1" presStyleIdx="0" presStyleCnt="4">
        <dgm:presLayoutVars>
          <dgm:chMax val="4"/>
        </dgm:presLayoutVars>
      </dgm:prSet>
      <dgm:spPr/>
      <dgm:t>
        <a:bodyPr/>
        <a:lstStyle/>
        <a:p>
          <a:endParaRPr lang="cs-CZ"/>
        </a:p>
      </dgm:t>
    </dgm:pt>
    <dgm:pt modelId="{04DE94FE-58D1-4B3C-B31C-74AFFE421A31}" type="pres">
      <dgm:prSet presAssocID="{CE5A0AEB-65BE-4F91-8E34-7DFF0782BAED}" presName="parent2" presStyleLbl="alignAccFollowNode1" presStyleIdx="1" presStyleCnt="4">
        <dgm:presLayoutVars>
          <dgm:chMax val="4"/>
        </dgm:presLayoutVars>
      </dgm:prSet>
      <dgm:spPr/>
      <dgm:t>
        <a:bodyPr/>
        <a:lstStyle/>
        <a:p>
          <a:endParaRPr lang="cs-CZ"/>
        </a:p>
      </dgm:t>
    </dgm:pt>
    <dgm:pt modelId="{063F30C0-F5AD-4187-A43D-323B4574291B}" type="pres">
      <dgm:prSet presAssocID="{CE5A0AEB-65BE-4F91-8E34-7DFF0782BAED}" presName="childrenComposite" presStyleCnt="0"/>
      <dgm:spPr/>
    </dgm:pt>
    <dgm:pt modelId="{4BB7ED68-36C1-4DFC-B950-89D63058586B}" type="pres">
      <dgm:prSet presAssocID="{CE5A0AEB-65BE-4F91-8E34-7DFF0782BAED}" presName="dummyMaxCanvas_ChildArea" presStyleCnt="0"/>
      <dgm:spPr/>
    </dgm:pt>
    <dgm:pt modelId="{000DE02E-300C-46EA-8EE8-F0B605FDB5A0}" type="pres">
      <dgm:prSet presAssocID="{CE5A0AEB-65BE-4F91-8E34-7DFF0782BAED}" presName="fulcrum" presStyleLbl="alignAccFollowNode1" presStyleIdx="2" presStyleCnt="4"/>
      <dgm:spPr/>
    </dgm:pt>
    <dgm:pt modelId="{60E7850D-A9E6-4C39-AF1E-74DFA39B4F0B}" type="pres">
      <dgm:prSet presAssocID="{CE5A0AEB-65BE-4F91-8E34-7DFF0782BAED}" presName="balance_22" presStyleLbl="alignAccFollowNode1" presStyleIdx="3" presStyleCnt="4">
        <dgm:presLayoutVars>
          <dgm:bulletEnabled val="1"/>
        </dgm:presLayoutVars>
      </dgm:prSet>
      <dgm:spPr/>
    </dgm:pt>
    <dgm:pt modelId="{82685D81-768F-4A9D-9E4E-B401B7D62959}" type="pres">
      <dgm:prSet presAssocID="{CE5A0AEB-65BE-4F91-8E34-7DFF0782BAED}" presName="right_22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E91DFB-6E33-4483-A142-3F34873C1541}" type="pres">
      <dgm:prSet presAssocID="{CE5A0AEB-65BE-4F91-8E34-7DFF0782BAED}" presName="right_22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1639D6-AF4D-4FB8-A1FE-C4737D901DB8}" type="pres">
      <dgm:prSet presAssocID="{CE5A0AEB-65BE-4F91-8E34-7DFF0782BAED}" presName="left_22_1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AB9C10-D802-46EC-8865-2EB9E95492ED}" type="pres">
      <dgm:prSet presAssocID="{CE5A0AEB-65BE-4F91-8E34-7DFF0782BAED}" presName="left_22_2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4AF4920-F611-41F7-AF08-7B368D814493}" srcId="{9FD34508-3B7A-4D98-98BC-C6D7F7789D50}" destId="{7F45AB2E-4537-46DF-918D-D491872C36AD}" srcOrd="0" destOrd="0" parTransId="{E46B6082-D990-426D-A8EE-2453C8979307}" sibTransId="{746CA0E5-3759-42E5-8F24-BB9BEAB7308C}"/>
    <dgm:cxn modelId="{03828CC1-B18C-44D8-A030-1312252846B3}" srcId="{D16BD76B-0C2E-4108-9B78-39E04E58A2CC}" destId="{E283F528-FE0A-45D1-B3E3-B186ED57D8BE}" srcOrd="1" destOrd="0" parTransId="{0680A346-0D7B-4CC4-B391-8DCE1257CE69}" sibTransId="{D947D733-A9F0-4CDB-9B03-075A56B41DD1}"/>
    <dgm:cxn modelId="{6A7E59B4-63B1-4141-87AA-39E5351DD503}" type="presOf" srcId="{E283F528-FE0A-45D1-B3E3-B186ED57D8BE}" destId="{4AE91DFB-6E33-4483-A142-3F34873C1541}" srcOrd="0" destOrd="0" presId="urn:microsoft.com/office/officeart/2005/8/layout/balance1"/>
    <dgm:cxn modelId="{DF8E9005-0160-4901-8A1E-795F93FBA3BD}" srcId="{9FD34508-3B7A-4D98-98BC-C6D7F7789D50}" destId="{4C24857A-9D95-4258-8DBF-1CABC005373F}" srcOrd="1" destOrd="0" parTransId="{5934A036-A0CF-4D9A-AF05-4F3101BFC9B1}" sibTransId="{CC782441-F707-49DA-8912-324F0384D298}"/>
    <dgm:cxn modelId="{209A851D-15EB-4490-8B47-5A55DD3C66ED}" srcId="{CE5A0AEB-65BE-4F91-8E34-7DFF0782BAED}" destId="{D16BD76B-0C2E-4108-9B78-39E04E58A2CC}" srcOrd="1" destOrd="0" parTransId="{DA3D90D2-62EF-41AD-8B42-C55144CB789B}" sibTransId="{7913E393-CD18-455C-9896-2A777A4A6EA6}"/>
    <dgm:cxn modelId="{BFD615E1-63C9-4483-B0D4-4D41F57BE97B}" srcId="{D16BD76B-0C2E-4108-9B78-39E04E58A2CC}" destId="{BBEBE2FC-7957-4DB6-AD78-DB693B43E450}" srcOrd="0" destOrd="0" parTransId="{D0C23B9A-1ABA-4C3A-8C73-5984DC48ECAE}" sibTransId="{D4B6508A-EE90-4BE5-94F1-90855A7F26A8}"/>
    <dgm:cxn modelId="{196EDDC0-B72D-41EA-8E9A-0468CC192960}" type="presOf" srcId="{7F45AB2E-4537-46DF-918D-D491872C36AD}" destId="{BD1639D6-AF4D-4FB8-A1FE-C4737D901DB8}" srcOrd="0" destOrd="0" presId="urn:microsoft.com/office/officeart/2005/8/layout/balance1"/>
    <dgm:cxn modelId="{6862F9CA-F557-4A7F-AC46-2C069118EF22}" type="presOf" srcId="{BBEBE2FC-7957-4DB6-AD78-DB693B43E450}" destId="{82685D81-768F-4A9D-9E4E-B401B7D62959}" srcOrd="0" destOrd="0" presId="urn:microsoft.com/office/officeart/2005/8/layout/balance1"/>
    <dgm:cxn modelId="{FD2371AA-A85B-4410-84C5-C1ED95444FD7}" type="presOf" srcId="{D16BD76B-0C2E-4108-9B78-39E04E58A2CC}" destId="{04DE94FE-58D1-4B3C-B31C-74AFFE421A31}" srcOrd="0" destOrd="0" presId="urn:microsoft.com/office/officeart/2005/8/layout/balance1"/>
    <dgm:cxn modelId="{FD7E41B9-A7E6-4426-B7D3-ABF948EF59BD}" type="presOf" srcId="{CE5A0AEB-65BE-4F91-8E34-7DFF0782BAED}" destId="{BD85D8C0-6920-4071-AA24-0F552BF8FB43}" srcOrd="0" destOrd="0" presId="urn:microsoft.com/office/officeart/2005/8/layout/balance1"/>
    <dgm:cxn modelId="{3DE9D8CE-54A9-4A1C-9B7E-49B5C6BE6475}" type="presOf" srcId="{9FD34508-3B7A-4D98-98BC-C6D7F7789D50}" destId="{1C99C4EA-869A-4C8B-8346-5E0532B0DC07}" srcOrd="0" destOrd="0" presId="urn:microsoft.com/office/officeart/2005/8/layout/balance1"/>
    <dgm:cxn modelId="{2FBBFB59-BC94-4221-A30B-3404ADE707FB}" type="presOf" srcId="{4C24857A-9D95-4258-8DBF-1CABC005373F}" destId="{A6AB9C10-D802-46EC-8865-2EB9E95492ED}" srcOrd="0" destOrd="0" presId="urn:microsoft.com/office/officeart/2005/8/layout/balance1"/>
    <dgm:cxn modelId="{D5368075-ABB5-4200-864C-DB3A5F44769E}" srcId="{CE5A0AEB-65BE-4F91-8E34-7DFF0782BAED}" destId="{9FD34508-3B7A-4D98-98BC-C6D7F7789D50}" srcOrd="0" destOrd="0" parTransId="{B66D275C-ABD3-4C7E-8593-C05091DDC824}" sibTransId="{4C21781D-66D1-4F40-B005-1DC51FD8A44F}"/>
    <dgm:cxn modelId="{67D0244A-FBC5-497C-9B11-1FB2E87DDE26}" type="presParOf" srcId="{BD85D8C0-6920-4071-AA24-0F552BF8FB43}" destId="{D84A51FA-4D01-4B22-9315-3C88012A9D47}" srcOrd="0" destOrd="0" presId="urn:microsoft.com/office/officeart/2005/8/layout/balance1"/>
    <dgm:cxn modelId="{FBCACBBC-98FD-4E6D-BF46-D5D8D9E2C2C3}" type="presParOf" srcId="{BD85D8C0-6920-4071-AA24-0F552BF8FB43}" destId="{2A0D862C-8AA7-442D-B97D-41EE25C05AFC}" srcOrd="1" destOrd="0" presId="urn:microsoft.com/office/officeart/2005/8/layout/balance1"/>
    <dgm:cxn modelId="{6580247B-8062-424B-9421-D74591CF8BD3}" type="presParOf" srcId="{2A0D862C-8AA7-442D-B97D-41EE25C05AFC}" destId="{1C99C4EA-869A-4C8B-8346-5E0532B0DC07}" srcOrd="0" destOrd="0" presId="urn:microsoft.com/office/officeart/2005/8/layout/balance1"/>
    <dgm:cxn modelId="{CF5EAD50-2319-48D8-AF59-982F1B9A851A}" type="presParOf" srcId="{2A0D862C-8AA7-442D-B97D-41EE25C05AFC}" destId="{04DE94FE-58D1-4B3C-B31C-74AFFE421A31}" srcOrd="1" destOrd="0" presId="urn:microsoft.com/office/officeart/2005/8/layout/balance1"/>
    <dgm:cxn modelId="{777A2671-09FC-46C0-AA59-30AEE85A389E}" type="presParOf" srcId="{BD85D8C0-6920-4071-AA24-0F552BF8FB43}" destId="{063F30C0-F5AD-4187-A43D-323B4574291B}" srcOrd="2" destOrd="0" presId="urn:microsoft.com/office/officeart/2005/8/layout/balance1"/>
    <dgm:cxn modelId="{1C9D492C-FF1D-418E-95BE-B5D86F33E4CA}" type="presParOf" srcId="{063F30C0-F5AD-4187-A43D-323B4574291B}" destId="{4BB7ED68-36C1-4DFC-B950-89D63058586B}" srcOrd="0" destOrd="0" presId="urn:microsoft.com/office/officeart/2005/8/layout/balance1"/>
    <dgm:cxn modelId="{BE22265B-55A6-4149-B2B5-E27EC215EF99}" type="presParOf" srcId="{063F30C0-F5AD-4187-A43D-323B4574291B}" destId="{000DE02E-300C-46EA-8EE8-F0B605FDB5A0}" srcOrd="1" destOrd="0" presId="urn:microsoft.com/office/officeart/2005/8/layout/balance1"/>
    <dgm:cxn modelId="{0F3DE463-11F8-4752-BE3C-1C256AF5BA5B}" type="presParOf" srcId="{063F30C0-F5AD-4187-A43D-323B4574291B}" destId="{60E7850D-A9E6-4C39-AF1E-74DFA39B4F0B}" srcOrd="2" destOrd="0" presId="urn:microsoft.com/office/officeart/2005/8/layout/balance1"/>
    <dgm:cxn modelId="{3F3CE0D1-70EA-47AB-A145-65BC02F7990A}" type="presParOf" srcId="{063F30C0-F5AD-4187-A43D-323B4574291B}" destId="{82685D81-768F-4A9D-9E4E-B401B7D62959}" srcOrd="3" destOrd="0" presId="urn:microsoft.com/office/officeart/2005/8/layout/balance1"/>
    <dgm:cxn modelId="{5C889A35-B7C2-42F7-A9A5-5EEE1E17DCCF}" type="presParOf" srcId="{063F30C0-F5AD-4187-A43D-323B4574291B}" destId="{4AE91DFB-6E33-4483-A142-3F34873C1541}" srcOrd="4" destOrd="0" presId="urn:microsoft.com/office/officeart/2005/8/layout/balance1"/>
    <dgm:cxn modelId="{A13500A6-A00F-42FC-B1DB-C710938DC9FE}" type="presParOf" srcId="{063F30C0-F5AD-4187-A43D-323B4574291B}" destId="{BD1639D6-AF4D-4FB8-A1FE-C4737D901DB8}" srcOrd="5" destOrd="0" presId="urn:microsoft.com/office/officeart/2005/8/layout/balance1"/>
    <dgm:cxn modelId="{317A9F70-5DC5-412F-831D-33025AD03478}" type="presParOf" srcId="{063F30C0-F5AD-4187-A43D-323B4574291B}" destId="{A6AB9C10-D802-46EC-8865-2EB9E95492ED}" srcOrd="6" destOrd="0" presId="urn:microsoft.com/office/officeart/2005/8/layout/balance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B42840F-97E8-40D8-A5A5-B918E14E178E}" type="doc">
      <dgm:prSet loTypeId="urn:microsoft.com/office/officeart/2005/8/layout/default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44466A3-C7F1-4C7D-9B81-9C85CAEE7A37}">
      <dgm:prSet phldrT="[Text]"/>
      <dgm:spPr/>
      <dgm:t>
        <a:bodyPr/>
        <a:lstStyle/>
        <a:p>
          <a:r>
            <a:rPr lang="cs-CZ" smtClean="0"/>
            <a:t>trestní zákoník</a:t>
          </a:r>
          <a:endParaRPr lang="cs-CZ"/>
        </a:p>
      </dgm:t>
    </dgm:pt>
    <dgm:pt modelId="{68AC08ED-3825-45BC-A3C1-5A817FE93F94}" type="parTrans" cxnId="{6949E838-335E-4EC8-9CBB-33AD89CFC304}">
      <dgm:prSet/>
      <dgm:spPr/>
      <dgm:t>
        <a:bodyPr/>
        <a:lstStyle/>
        <a:p>
          <a:endParaRPr lang="cs-CZ"/>
        </a:p>
      </dgm:t>
    </dgm:pt>
    <dgm:pt modelId="{7FB73B52-7219-4424-924B-09ECC8160B97}" type="sibTrans" cxnId="{6949E838-335E-4EC8-9CBB-33AD89CFC304}">
      <dgm:prSet/>
      <dgm:spPr/>
      <dgm:t>
        <a:bodyPr/>
        <a:lstStyle/>
        <a:p>
          <a:endParaRPr lang="cs-CZ"/>
        </a:p>
      </dgm:t>
    </dgm:pt>
    <dgm:pt modelId="{70C0F7FB-FD11-4723-AB7C-F41D7965BAA7}">
      <dgm:prSet phldrT="[Text]"/>
      <dgm:spPr/>
      <dgm:t>
        <a:bodyPr/>
        <a:lstStyle/>
        <a:p>
          <a:r>
            <a:rPr lang="cs-CZ" smtClean="0"/>
            <a:t>zákon o trestní odpovědnosti právnických osob</a:t>
          </a:r>
          <a:endParaRPr lang="cs-CZ"/>
        </a:p>
      </dgm:t>
    </dgm:pt>
    <dgm:pt modelId="{46DD53F1-713F-4808-A04E-B828C2805A7C}" type="parTrans" cxnId="{4A6089E5-9E18-4B42-BE35-9CA8A46D923E}">
      <dgm:prSet/>
      <dgm:spPr/>
      <dgm:t>
        <a:bodyPr/>
        <a:lstStyle/>
        <a:p>
          <a:endParaRPr lang="cs-CZ"/>
        </a:p>
      </dgm:t>
    </dgm:pt>
    <dgm:pt modelId="{3B00E5F9-F47C-42A4-91A3-D37B56B9C483}" type="sibTrans" cxnId="{4A6089E5-9E18-4B42-BE35-9CA8A46D923E}">
      <dgm:prSet/>
      <dgm:spPr/>
      <dgm:t>
        <a:bodyPr/>
        <a:lstStyle/>
        <a:p>
          <a:endParaRPr lang="cs-CZ"/>
        </a:p>
      </dgm:t>
    </dgm:pt>
    <dgm:pt modelId="{0EE6DF8E-237B-4187-B46B-3C6C1E230F49}">
      <dgm:prSet phldrT="[Text]"/>
      <dgm:spPr/>
      <dgm:t>
        <a:bodyPr/>
        <a:lstStyle/>
        <a:p>
          <a:r>
            <a:rPr lang="cs-CZ" smtClean="0"/>
            <a:t>zákon o trestním řízení soudním (trestní řád)</a:t>
          </a:r>
          <a:endParaRPr lang="cs-CZ"/>
        </a:p>
      </dgm:t>
    </dgm:pt>
    <dgm:pt modelId="{40C3257C-2017-4E8B-B72F-DE8A834E2250}" type="parTrans" cxnId="{7727DA67-5832-49CD-97DD-5B3D4F502D23}">
      <dgm:prSet/>
      <dgm:spPr/>
      <dgm:t>
        <a:bodyPr/>
        <a:lstStyle/>
        <a:p>
          <a:endParaRPr lang="cs-CZ"/>
        </a:p>
      </dgm:t>
    </dgm:pt>
    <dgm:pt modelId="{3FCF26AD-6FE7-44AB-91DE-4B5AF7ECA8DF}" type="sibTrans" cxnId="{7727DA67-5832-49CD-97DD-5B3D4F502D23}">
      <dgm:prSet/>
      <dgm:spPr/>
      <dgm:t>
        <a:bodyPr/>
        <a:lstStyle/>
        <a:p>
          <a:endParaRPr lang="cs-CZ"/>
        </a:p>
      </dgm:t>
    </dgm:pt>
    <dgm:pt modelId="{1F03D499-098D-4DFB-A233-30253603B69B}" type="pres">
      <dgm:prSet presAssocID="{9B42840F-97E8-40D8-A5A5-B918E14E178E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5E8FC21-8DEA-4366-9AFE-35516B82A297}" type="pres">
      <dgm:prSet presAssocID="{944466A3-C7F1-4C7D-9B81-9C85CAEE7A37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B9D219-A030-4FB3-A53D-C6123CA44BE6}" type="pres">
      <dgm:prSet presAssocID="{7FB73B52-7219-4424-924B-09ECC8160B97}" presName="sibTrans" presStyleCnt="0"/>
      <dgm:spPr/>
    </dgm:pt>
    <dgm:pt modelId="{5B762A22-BAC0-4712-A235-40E169B3A1D0}" type="pres">
      <dgm:prSet presAssocID="{70C0F7FB-FD11-4723-AB7C-F41D7965BAA7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0A5648-E0CA-4681-B31D-F0F82A61FDDB}" type="pres">
      <dgm:prSet presAssocID="{3B00E5F9-F47C-42A4-91A3-D37B56B9C483}" presName="sibTrans" presStyleCnt="0"/>
      <dgm:spPr/>
    </dgm:pt>
    <dgm:pt modelId="{4A71CF91-5024-4C16-B063-1457FF91FC2F}" type="pres">
      <dgm:prSet presAssocID="{0EE6DF8E-237B-4187-B46B-3C6C1E230F49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83F4F4-E3F9-400A-B00C-F096057C8FAA}" type="presOf" srcId="{944466A3-C7F1-4C7D-9B81-9C85CAEE7A37}" destId="{C5E8FC21-8DEA-4366-9AFE-35516B82A297}" srcOrd="0" destOrd="0" presId="urn:microsoft.com/office/officeart/2005/8/layout/default"/>
    <dgm:cxn modelId="{02C0E582-8C09-4E6E-8A23-E6EB09AF7BB9}" type="presOf" srcId="{70C0F7FB-FD11-4723-AB7C-F41D7965BAA7}" destId="{5B762A22-BAC0-4712-A235-40E169B3A1D0}" srcOrd="0" destOrd="0" presId="urn:microsoft.com/office/officeart/2005/8/layout/default"/>
    <dgm:cxn modelId="{4A6089E5-9E18-4B42-BE35-9CA8A46D923E}" srcId="{9B42840F-97E8-40D8-A5A5-B918E14E178E}" destId="{70C0F7FB-FD11-4723-AB7C-F41D7965BAA7}" srcOrd="1" destOrd="0" parTransId="{46DD53F1-713F-4808-A04E-B828C2805A7C}" sibTransId="{3B00E5F9-F47C-42A4-91A3-D37B56B9C483}"/>
    <dgm:cxn modelId="{6949E838-335E-4EC8-9CBB-33AD89CFC304}" srcId="{9B42840F-97E8-40D8-A5A5-B918E14E178E}" destId="{944466A3-C7F1-4C7D-9B81-9C85CAEE7A37}" srcOrd="0" destOrd="0" parTransId="{68AC08ED-3825-45BC-A3C1-5A817FE93F94}" sibTransId="{7FB73B52-7219-4424-924B-09ECC8160B97}"/>
    <dgm:cxn modelId="{69AD9ADC-359D-4111-9538-5CF1E0A7B88E}" type="presOf" srcId="{0EE6DF8E-237B-4187-B46B-3C6C1E230F49}" destId="{4A71CF91-5024-4C16-B063-1457FF91FC2F}" srcOrd="0" destOrd="0" presId="urn:microsoft.com/office/officeart/2005/8/layout/default"/>
    <dgm:cxn modelId="{7727DA67-5832-49CD-97DD-5B3D4F502D23}" srcId="{9B42840F-97E8-40D8-A5A5-B918E14E178E}" destId="{0EE6DF8E-237B-4187-B46B-3C6C1E230F49}" srcOrd="2" destOrd="0" parTransId="{40C3257C-2017-4E8B-B72F-DE8A834E2250}" sibTransId="{3FCF26AD-6FE7-44AB-91DE-4B5AF7ECA8DF}"/>
    <dgm:cxn modelId="{B0D2C172-3000-4D89-A334-95ABCB59BBC8}" type="presOf" srcId="{9B42840F-97E8-40D8-A5A5-B918E14E178E}" destId="{1F03D499-098D-4DFB-A233-30253603B69B}" srcOrd="0" destOrd="0" presId="urn:microsoft.com/office/officeart/2005/8/layout/default"/>
    <dgm:cxn modelId="{C2B4ECFA-CE37-43BB-885A-C2E2F58F3713}" type="presParOf" srcId="{1F03D499-098D-4DFB-A233-30253603B69B}" destId="{C5E8FC21-8DEA-4366-9AFE-35516B82A297}" srcOrd="0" destOrd="0" presId="urn:microsoft.com/office/officeart/2005/8/layout/default"/>
    <dgm:cxn modelId="{8CDB8A72-7D31-48EC-9E21-59765BA4985A}" type="presParOf" srcId="{1F03D499-098D-4DFB-A233-30253603B69B}" destId="{06B9D219-A030-4FB3-A53D-C6123CA44BE6}" srcOrd="1" destOrd="0" presId="urn:microsoft.com/office/officeart/2005/8/layout/default"/>
    <dgm:cxn modelId="{83D94F6D-1858-48FD-B7E6-D348A9B675B3}" type="presParOf" srcId="{1F03D499-098D-4DFB-A233-30253603B69B}" destId="{5B762A22-BAC0-4712-A235-40E169B3A1D0}" srcOrd="2" destOrd="0" presId="urn:microsoft.com/office/officeart/2005/8/layout/default"/>
    <dgm:cxn modelId="{1FAA9BF9-FF31-40F0-95A3-9DC4E10A08D4}" type="presParOf" srcId="{1F03D499-098D-4DFB-A233-30253603B69B}" destId="{3F0A5648-E0CA-4681-B31D-F0F82A61FDDB}" srcOrd="3" destOrd="0" presId="urn:microsoft.com/office/officeart/2005/8/layout/default"/>
    <dgm:cxn modelId="{3F44CB48-1531-427C-A252-B48427948DE9}" type="presParOf" srcId="{1F03D499-098D-4DFB-A233-30253603B69B}" destId="{4A71CF91-5024-4C16-B063-1457FF91FC2F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3FBF0E3-FDAB-470F-BFB1-6FECC30D9303}" type="doc">
      <dgm:prSet loTypeId="urn:microsoft.com/office/officeart/2005/8/layout/hList9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237833E-D830-47A7-A346-CCFFC833F10B}">
      <dgm:prSet phldrT="[Text]"/>
      <dgm:spPr/>
      <dgm:t>
        <a:bodyPr/>
        <a:lstStyle/>
        <a:p>
          <a:pPr algn="ctr"/>
          <a:r>
            <a:rPr lang="cs-CZ" smtClean="0"/>
            <a:t>přečin</a:t>
          </a:r>
          <a:endParaRPr lang="cs-CZ"/>
        </a:p>
      </dgm:t>
    </dgm:pt>
    <dgm:pt modelId="{495FAEDE-56C3-4751-8C16-4AB584BFBBA7}" type="parTrans" cxnId="{79B039AA-FDDB-47BC-B0F3-4296926AF222}">
      <dgm:prSet/>
      <dgm:spPr/>
      <dgm:t>
        <a:bodyPr/>
        <a:lstStyle/>
        <a:p>
          <a:pPr algn="ctr"/>
          <a:endParaRPr lang="cs-CZ"/>
        </a:p>
      </dgm:t>
    </dgm:pt>
    <dgm:pt modelId="{912C89B4-262D-4B79-9FF4-48B9B3B57643}" type="sibTrans" cxnId="{79B039AA-FDDB-47BC-B0F3-4296926AF222}">
      <dgm:prSet/>
      <dgm:spPr/>
      <dgm:t>
        <a:bodyPr/>
        <a:lstStyle/>
        <a:p>
          <a:pPr algn="ctr"/>
          <a:endParaRPr lang="cs-CZ"/>
        </a:p>
      </dgm:t>
    </dgm:pt>
    <dgm:pt modelId="{9FD9A766-0595-468A-A4B1-26684B9AFFF3}">
      <dgm:prSet phldrT="[Text]"/>
      <dgm:spPr/>
      <dgm:t>
        <a:bodyPr/>
        <a:lstStyle/>
        <a:p>
          <a:pPr algn="ctr"/>
          <a:r>
            <a:rPr lang="cs-CZ" smtClean="0"/>
            <a:t>- všechny trestné činy nedbalostní a z úmyslných pouze takové, na něž je stanoven max. trest odnětí svobody do pěti let</a:t>
          </a:r>
          <a:endParaRPr lang="cs-CZ"/>
        </a:p>
      </dgm:t>
    </dgm:pt>
    <dgm:pt modelId="{D8F2F56C-D2D5-4DBD-9F6F-B3556C64AC2A}" type="parTrans" cxnId="{6B46F5D1-3B71-4990-912C-60ED27FF5E32}">
      <dgm:prSet/>
      <dgm:spPr/>
      <dgm:t>
        <a:bodyPr/>
        <a:lstStyle/>
        <a:p>
          <a:pPr algn="ctr"/>
          <a:endParaRPr lang="cs-CZ"/>
        </a:p>
      </dgm:t>
    </dgm:pt>
    <dgm:pt modelId="{44FC4A53-B17A-4322-8A7F-3F03AFE6D4A9}" type="sibTrans" cxnId="{6B46F5D1-3B71-4990-912C-60ED27FF5E32}">
      <dgm:prSet/>
      <dgm:spPr/>
      <dgm:t>
        <a:bodyPr/>
        <a:lstStyle/>
        <a:p>
          <a:pPr algn="ctr"/>
          <a:endParaRPr lang="cs-CZ"/>
        </a:p>
      </dgm:t>
    </dgm:pt>
    <dgm:pt modelId="{1588F3E8-27CB-459E-9731-C8862097C324}">
      <dgm:prSet phldrT="[Text]"/>
      <dgm:spPr/>
      <dgm:t>
        <a:bodyPr/>
        <a:lstStyle/>
        <a:p>
          <a:pPr algn="ctr"/>
          <a:r>
            <a:rPr lang="cs-CZ" smtClean="0"/>
            <a:t>zločin</a:t>
          </a:r>
          <a:endParaRPr lang="cs-CZ"/>
        </a:p>
      </dgm:t>
    </dgm:pt>
    <dgm:pt modelId="{56D3189B-C140-41A8-8ED0-744DBF3571BD}" type="parTrans" cxnId="{6ADD0092-EA35-4E51-930A-DCCE798B3F69}">
      <dgm:prSet/>
      <dgm:spPr/>
      <dgm:t>
        <a:bodyPr/>
        <a:lstStyle/>
        <a:p>
          <a:pPr algn="ctr"/>
          <a:endParaRPr lang="cs-CZ"/>
        </a:p>
      </dgm:t>
    </dgm:pt>
    <dgm:pt modelId="{F1AA71C0-BA33-4277-B2C0-B870B7B48637}" type="sibTrans" cxnId="{6ADD0092-EA35-4E51-930A-DCCE798B3F69}">
      <dgm:prSet/>
      <dgm:spPr/>
      <dgm:t>
        <a:bodyPr/>
        <a:lstStyle/>
        <a:p>
          <a:pPr algn="ctr"/>
          <a:endParaRPr lang="cs-CZ"/>
        </a:p>
      </dgm:t>
    </dgm:pt>
    <dgm:pt modelId="{BD6106BC-5032-4EA9-8B32-5CC5A6665364}">
      <dgm:prSet phldrT="[Text]"/>
      <dgm:spPr/>
      <dgm:t>
        <a:bodyPr/>
        <a:lstStyle/>
        <a:p>
          <a:pPr algn="ctr"/>
          <a:r>
            <a:rPr lang="cs-CZ" smtClean="0"/>
            <a:t>- všechny ostatní (závažné) trestné činy</a:t>
          </a:r>
          <a:endParaRPr lang="cs-CZ"/>
        </a:p>
      </dgm:t>
    </dgm:pt>
    <dgm:pt modelId="{AC580E3E-60D9-4D2B-826C-676848EEBEA7}" type="parTrans" cxnId="{5107ED70-A3EE-4C80-BF9C-3C55B03658C7}">
      <dgm:prSet/>
      <dgm:spPr/>
      <dgm:t>
        <a:bodyPr/>
        <a:lstStyle/>
        <a:p>
          <a:pPr algn="ctr"/>
          <a:endParaRPr lang="cs-CZ"/>
        </a:p>
      </dgm:t>
    </dgm:pt>
    <dgm:pt modelId="{B6B4D326-E69C-4A62-A38B-B1D974AAC308}" type="sibTrans" cxnId="{5107ED70-A3EE-4C80-BF9C-3C55B03658C7}">
      <dgm:prSet/>
      <dgm:spPr/>
      <dgm:t>
        <a:bodyPr/>
        <a:lstStyle/>
        <a:p>
          <a:pPr algn="ctr"/>
          <a:endParaRPr lang="cs-CZ"/>
        </a:p>
      </dgm:t>
    </dgm:pt>
    <dgm:pt modelId="{D1BB1FEA-6502-4D78-8AFB-1EC051DC2A2A}" type="pres">
      <dgm:prSet presAssocID="{33FBF0E3-FDAB-470F-BFB1-6FECC30D9303}" presName="list" presStyleCnt="0">
        <dgm:presLayoutVars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752E22B3-4B7A-46AF-8471-511729D98AC0}" type="pres">
      <dgm:prSet presAssocID="{7237833E-D830-47A7-A346-CCFFC833F10B}" presName="posSpace" presStyleCnt="0"/>
      <dgm:spPr/>
    </dgm:pt>
    <dgm:pt modelId="{A40DC8B4-F3C5-4570-A637-2BA0B5A674DD}" type="pres">
      <dgm:prSet presAssocID="{7237833E-D830-47A7-A346-CCFFC833F10B}" presName="vertFlow" presStyleCnt="0"/>
      <dgm:spPr/>
    </dgm:pt>
    <dgm:pt modelId="{37BD8538-22A7-440B-84C4-E25A9E8FBD48}" type="pres">
      <dgm:prSet presAssocID="{7237833E-D830-47A7-A346-CCFFC833F10B}" presName="topSpace" presStyleCnt="0"/>
      <dgm:spPr/>
    </dgm:pt>
    <dgm:pt modelId="{106B6120-6D96-402E-804C-A71A521796F9}" type="pres">
      <dgm:prSet presAssocID="{7237833E-D830-47A7-A346-CCFFC833F10B}" presName="firstComp" presStyleCnt="0"/>
      <dgm:spPr/>
    </dgm:pt>
    <dgm:pt modelId="{1CFDD505-2CE5-4241-8EDF-59AE197F7D8B}" type="pres">
      <dgm:prSet presAssocID="{7237833E-D830-47A7-A346-CCFFC833F10B}" presName="firstChild" presStyleLbl="bgAccFollowNode1" presStyleIdx="0" presStyleCnt="2"/>
      <dgm:spPr/>
      <dgm:t>
        <a:bodyPr/>
        <a:lstStyle/>
        <a:p>
          <a:endParaRPr lang="cs-CZ"/>
        </a:p>
      </dgm:t>
    </dgm:pt>
    <dgm:pt modelId="{6AF98D9E-6276-43F9-9406-819DE97B7E09}" type="pres">
      <dgm:prSet presAssocID="{7237833E-D830-47A7-A346-CCFFC833F10B}" presName="firstChildTx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521AC3-8E1E-4DEB-80DB-B629FBAE8E07}" type="pres">
      <dgm:prSet presAssocID="{7237833E-D830-47A7-A346-CCFFC833F10B}" presName="negSpace" presStyleCnt="0"/>
      <dgm:spPr/>
    </dgm:pt>
    <dgm:pt modelId="{736A47F6-4A98-42F5-84E8-99A06D9071C6}" type="pres">
      <dgm:prSet presAssocID="{7237833E-D830-47A7-A346-CCFFC833F10B}" presName="circle" presStyleLbl="node1" presStyleIdx="0" presStyleCnt="2" custLinFactNeighborX="340" custLinFactNeighborY="1219"/>
      <dgm:spPr/>
      <dgm:t>
        <a:bodyPr/>
        <a:lstStyle/>
        <a:p>
          <a:endParaRPr lang="cs-CZ"/>
        </a:p>
      </dgm:t>
    </dgm:pt>
    <dgm:pt modelId="{5EDF672D-73EC-4873-975D-122EEA285E83}" type="pres">
      <dgm:prSet presAssocID="{912C89B4-262D-4B79-9FF4-48B9B3B57643}" presName="transSpace" presStyleCnt="0"/>
      <dgm:spPr/>
    </dgm:pt>
    <dgm:pt modelId="{59619845-F997-4048-BF74-B76DB08BFB20}" type="pres">
      <dgm:prSet presAssocID="{1588F3E8-27CB-459E-9731-C8862097C324}" presName="posSpace" presStyleCnt="0"/>
      <dgm:spPr/>
    </dgm:pt>
    <dgm:pt modelId="{B6EA904D-5BFA-4DFD-976F-F7850CF9DAA4}" type="pres">
      <dgm:prSet presAssocID="{1588F3E8-27CB-459E-9731-C8862097C324}" presName="vertFlow" presStyleCnt="0"/>
      <dgm:spPr/>
    </dgm:pt>
    <dgm:pt modelId="{4E1EF05A-3D1E-4204-9B63-80B7E8626FF8}" type="pres">
      <dgm:prSet presAssocID="{1588F3E8-27CB-459E-9731-C8862097C324}" presName="topSpace" presStyleCnt="0"/>
      <dgm:spPr/>
    </dgm:pt>
    <dgm:pt modelId="{FD0BCBFE-5212-4B84-822D-B365F5125CDE}" type="pres">
      <dgm:prSet presAssocID="{1588F3E8-27CB-459E-9731-C8862097C324}" presName="firstComp" presStyleCnt="0"/>
      <dgm:spPr/>
    </dgm:pt>
    <dgm:pt modelId="{E98391AF-646E-475F-98C2-70B58A473E3F}" type="pres">
      <dgm:prSet presAssocID="{1588F3E8-27CB-459E-9731-C8862097C324}" presName="firstChild" presStyleLbl="bgAccFollowNode1" presStyleIdx="1" presStyleCnt="2"/>
      <dgm:spPr/>
      <dgm:t>
        <a:bodyPr/>
        <a:lstStyle/>
        <a:p>
          <a:endParaRPr lang="cs-CZ"/>
        </a:p>
      </dgm:t>
    </dgm:pt>
    <dgm:pt modelId="{551B9F61-E63D-4682-96DE-0D36B4DE9A11}" type="pres">
      <dgm:prSet presAssocID="{1588F3E8-27CB-459E-9731-C8862097C324}" presName="firstChildTx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553BFB-073E-44D7-9238-7666E700E269}" type="pres">
      <dgm:prSet presAssocID="{1588F3E8-27CB-459E-9731-C8862097C324}" presName="negSpace" presStyleCnt="0"/>
      <dgm:spPr/>
    </dgm:pt>
    <dgm:pt modelId="{6483539E-DE90-44EA-AA55-F1FA83D00A99}" type="pres">
      <dgm:prSet presAssocID="{1588F3E8-27CB-459E-9731-C8862097C324}" presName="circle" presStyleLbl="node1" presStyleIdx="1" presStyleCnt="2"/>
      <dgm:spPr/>
      <dgm:t>
        <a:bodyPr/>
        <a:lstStyle/>
        <a:p>
          <a:endParaRPr lang="cs-CZ"/>
        </a:p>
      </dgm:t>
    </dgm:pt>
  </dgm:ptLst>
  <dgm:cxnLst>
    <dgm:cxn modelId="{6AB346FB-262F-4120-AAF9-658746D6D488}" type="presOf" srcId="{7237833E-D830-47A7-A346-CCFFC833F10B}" destId="{736A47F6-4A98-42F5-84E8-99A06D9071C6}" srcOrd="0" destOrd="0" presId="urn:microsoft.com/office/officeart/2005/8/layout/hList9"/>
    <dgm:cxn modelId="{633C5D16-DA41-477C-A016-B0C6FAFF724C}" type="presOf" srcId="{9FD9A766-0595-468A-A4B1-26684B9AFFF3}" destId="{6AF98D9E-6276-43F9-9406-819DE97B7E09}" srcOrd="1" destOrd="0" presId="urn:microsoft.com/office/officeart/2005/8/layout/hList9"/>
    <dgm:cxn modelId="{BA5BA2FD-235F-4FDA-A0F7-02400857DB90}" type="presOf" srcId="{1588F3E8-27CB-459E-9731-C8862097C324}" destId="{6483539E-DE90-44EA-AA55-F1FA83D00A99}" srcOrd="0" destOrd="0" presId="urn:microsoft.com/office/officeart/2005/8/layout/hList9"/>
    <dgm:cxn modelId="{5107ED70-A3EE-4C80-BF9C-3C55B03658C7}" srcId="{1588F3E8-27CB-459E-9731-C8862097C324}" destId="{BD6106BC-5032-4EA9-8B32-5CC5A6665364}" srcOrd="0" destOrd="0" parTransId="{AC580E3E-60D9-4D2B-826C-676848EEBEA7}" sibTransId="{B6B4D326-E69C-4A62-A38B-B1D974AAC308}"/>
    <dgm:cxn modelId="{6B46F5D1-3B71-4990-912C-60ED27FF5E32}" srcId="{7237833E-D830-47A7-A346-CCFFC833F10B}" destId="{9FD9A766-0595-468A-A4B1-26684B9AFFF3}" srcOrd="0" destOrd="0" parTransId="{D8F2F56C-D2D5-4DBD-9F6F-B3556C64AC2A}" sibTransId="{44FC4A53-B17A-4322-8A7F-3F03AFE6D4A9}"/>
    <dgm:cxn modelId="{98AAA43E-4C25-4E35-AF8A-655DD598B118}" type="presOf" srcId="{9FD9A766-0595-468A-A4B1-26684B9AFFF3}" destId="{1CFDD505-2CE5-4241-8EDF-59AE197F7D8B}" srcOrd="0" destOrd="0" presId="urn:microsoft.com/office/officeart/2005/8/layout/hList9"/>
    <dgm:cxn modelId="{79B039AA-FDDB-47BC-B0F3-4296926AF222}" srcId="{33FBF0E3-FDAB-470F-BFB1-6FECC30D9303}" destId="{7237833E-D830-47A7-A346-CCFFC833F10B}" srcOrd="0" destOrd="0" parTransId="{495FAEDE-56C3-4751-8C16-4AB584BFBBA7}" sibTransId="{912C89B4-262D-4B79-9FF4-48B9B3B57643}"/>
    <dgm:cxn modelId="{48AEA923-53F5-4378-A488-B4AF402EE343}" type="presOf" srcId="{BD6106BC-5032-4EA9-8B32-5CC5A6665364}" destId="{E98391AF-646E-475F-98C2-70B58A473E3F}" srcOrd="0" destOrd="0" presId="urn:microsoft.com/office/officeart/2005/8/layout/hList9"/>
    <dgm:cxn modelId="{607A9771-7CA8-4713-97E6-09DC8E91F2A4}" type="presOf" srcId="{BD6106BC-5032-4EA9-8B32-5CC5A6665364}" destId="{551B9F61-E63D-4682-96DE-0D36B4DE9A11}" srcOrd="1" destOrd="0" presId="urn:microsoft.com/office/officeart/2005/8/layout/hList9"/>
    <dgm:cxn modelId="{9676852D-AF0C-47B9-89CC-5DC9097F47F0}" type="presOf" srcId="{33FBF0E3-FDAB-470F-BFB1-6FECC30D9303}" destId="{D1BB1FEA-6502-4D78-8AFB-1EC051DC2A2A}" srcOrd="0" destOrd="0" presId="urn:microsoft.com/office/officeart/2005/8/layout/hList9"/>
    <dgm:cxn modelId="{6ADD0092-EA35-4E51-930A-DCCE798B3F69}" srcId="{33FBF0E3-FDAB-470F-BFB1-6FECC30D9303}" destId="{1588F3E8-27CB-459E-9731-C8862097C324}" srcOrd="1" destOrd="0" parTransId="{56D3189B-C140-41A8-8ED0-744DBF3571BD}" sibTransId="{F1AA71C0-BA33-4277-B2C0-B870B7B48637}"/>
    <dgm:cxn modelId="{B162BD33-2491-408F-8DF1-2C950BFC6C4A}" type="presParOf" srcId="{D1BB1FEA-6502-4D78-8AFB-1EC051DC2A2A}" destId="{752E22B3-4B7A-46AF-8471-511729D98AC0}" srcOrd="0" destOrd="0" presId="urn:microsoft.com/office/officeart/2005/8/layout/hList9"/>
    <dgm:cxn modelId="{90741B81-7839-401D-8751-5ACD203EF5C2}" type="presParOf" srcId="{D1BB1FEA-6502-4D78-8AFB-1EC051DC2A2A}" destId="{A40DC8B4-F3C5-4570-A637-2BA0B5A674DD}" srcOrd="1" destOrd="0" presId="urn:microsoft.com/office/officeart/2005/8/layout/hList9"/>
    <dgm:cxn modelId="{0BA3E591-9CCF-4D42-B542-14E23062E8E6}" type="presParOf" srcId="{A40DC8B4-F3C5-4570-A637-2BA0B5A674DD}" destId="{37BD8538-22A7-440B-84C4-E25A9E8FBD48}" srcOrd="0" destOrd="0" presId="urn:microsoft.com/office/officeart/2005/8/layout/hList9"/>
    <dgm:cxn modelId="{477BD480-96AC-4CCF-ADC4-AB8FE7DBD411}" type="presParOf" srcId="{A40DC8B4-F3C5-4570-A637-2BA0B5A674DD}" destId="{106B6120-6D96-402E-804C-A71A521796F9}" srcOrd="1" destOrd="0" presId="urn:microsoft.com/office/officeart/2005/8/layout/hList9"/>
    <dgm:cxn modelId="{66B79E1F-0EF0-4335-8C52-ADF2A7D4D434}" type="presParOf" srcId="{106B6120-6D96-402E-804C-A71A521796F9}" destId="{1CFDD505-2CE5-4241-8EDF-59AE197F7D8B}" srcOrd="0" destOrd="0" presId="urn:microsoft.com/office/officeart/2005/8/layout/hList9"/>
    <dgm:cxn modelId="{96015377-CAF2-4299-9ABF-30A4FB25F4EA}" type="presParOf" srcId="{106B6120-6D96-402E-804C-A71A521796F9}" destId="{6AF98D9E-6276-43F9-9406-819DE97B7E09}" srcOrd="1" destOrd="0" presId="urn:microsoft.com/office/officeart/2005/8/layout/hList9"/>
    <dgm:cxn modelId="{B8411F43-7E44-457F-A0B1-DD2AB536A031}" type="presParOf" srcId="{D1BB1FEA-6502-4D78-8AFB-1EC051DC2A2A}" destId="{AA521AC3-8E1E-4DEB-80DB-B629FBAE8E07}" srcOrd="2" destOrd="0" presId="urn:microsoft.com/office/officeart/2005/8/layout/hList9"/>
    <dgm:cxn modelId="{77F6D96D-E756-4BBE-8853-FA873BD11E70}" type="presParOf" srcId="{D1BB1FEA-6502-4D78-8AFB-1EC051DC2A2A}" destId="{736A47F6-4A98-42F5-84E8-99A06D9071C6}" srcOrd="3" destOrd="0" presId="urn:microsoft.com/office/officeart/2005/8/layout/hList9"/>
    <dgm:cxn modelId="{5E0E2B54-DF87-4F62-A6BE-BD40E8AFA709}" type="presParOf" srcId="{D1BB1FEA-6502-4D78-8AFB-1EC051DC2A2A}" destId="{5EDF672D-73EC-4873-975D-122EEA285E83}" srcOrd="4" destOrd="0" presId="urn:microsoft.com/office/officeart/2005/8/layout/hList9"/>
    <dgm:cxn modelId="{35AE4FB3-DF31-49E0-88C6-7CCEF9F3F626}" type="presParOf" srcId="{D1BB1FEA-6502-4D78-8AFB-1EC051DC2A2A}" destId="{59619845-F997-4048-BF74-B76DB08BFB20}" srcOrd="5" destOrd="0" presId="urn:microsoft.com/office/officeart/2005/8/layout/hList9"/>
    <dgm:cxn modelId="{2A9C8E4F-20C7-47CF-91CE-AB735C175D75}" type="presParOf" srcId="{D1BB1FEA-6502-4D78-8AFB-1EC051DC2A2A}" destId="{B6EA904D-5BFA-4DFD-976F-F7850CF9DAA4}" srcOrd="6" destOrd="0" presId="urn:microsoft.com/office/officeart/2005/8/layout/hList9"/>
    <dgm:cxn modelId="{393DA892-73AB-419D-8EDC-7D2EB0B70ECD}" type="presParOf" srcId="{B6EA904D-5BFA-4DFD-976F-F7850CF9DAA4}" destId="{4E1EF05A-3D1E-4204-9B63-80B7E8626FF8}" srcOrd="0" destOrd="0" presId="urn:microsoft.com/office/officeart/2005/8/layout/hList9"/>
    <dgm:cxn modelId="{50BF1DC0-286B-4427-9CEB-683029288B99}" type="presParOf" srcId="{B6EA904D-5BFA-4DFD-976F-F7850CF9DAA4}" destId="{FD0BCBFE-5212-4B84-822D-B365F5125CDE}" srcOrd="1" destOrd="0" presId="urn:microsoft.com/office/officeart/2005/8/layout/hList9"/>
    <dgm:cxn modelId="{CA9DC7C5-D5BE-4E2C-AA0F-80F056A461C0}" type="presParOf" srcId="{FD0BCBFE-5212-4B84-822D-B365F5125CDE}" destId="{E98391AF-646E-475F-98C2-70B58A473E3F}" srcOrd="0" destOrd="0" presId="urn:microsoft.com/office/officeart/2005/8/layout/hList9"/>
    <dgm:cxn modelId="{D7D8A17C-A575-4CBC-9636-270999E6EB9B}" type="presParOf" srcId="{FD0BCBFE-5212-4B84-822D-B365F5125CDE}" destId="{551B9F61-E63D-4682-96DE-0D36B4DE9A11}" srcOrd="1" destOrd="0" presId="urn:microsoft.com/office/officeart/2005/8/layout/hList9"/>
    <dgm:cxn modelId="{5EA5B8D1-06DE-4BEC-A771-92BCC560DA4E}" type="presParOf" srcId="{D1BB1FEA-6502-4D78-8AFB-1EC051DC2A2A}" destId="{92553BFB-073E-44D7-9238-7666E700E269}" srcOrd="7" destOrd="0" presId="urn:microsoft.com/office/officeart/2005/8/layout/hList9"/>
    <dgm:cxn modelId="{5218E889-23CE-4540-89C7-92C2AC34AA9C}" type="presParOf" srcId="{D1BB1FEA-6502-4D78-8AFB-1EC051DC2A2A}" destId="{6483539E-DE90-44EA-AA55-F1FA83D00A99}" srcOrd="8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FD6EFBA-2A96-470B-A2E6-621FD159E8F3}" type="doc">
      <dgm:prSet loTypeId="urn:microsoft.com/office/officeart/2005/8/layout/vList2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38A2853-01AB-4620-A909-3696736F4833}">
      <dgm:prSet phldrT="[Text]"/>
      <dgm:spPr/>
      <dgm:t>
        <a:bodyPr/>
        <a:lstStyle/>
        <a:p>
          <a:r>
            <a:rPr lang="cs-CZ" smtClean="0"/>
            <a:t>pachatel</a:t>
          </a:r>
          <a:endParaRPr lang="cs-CZ"/>
        </a:p>
      </dgm:t>
    </dgm:pt>
    <dgm:pt modelId="{9EB5565F-F763-4E60-9FD8-A6EF1DDC8395}" type="parTrans" cxnId="{A43B3BF5-A343-4AC8-8883-E07556F34DC9}">
      <dgm:prSet/>
      <dgm:spPr/>
      <dgm:t>
        <a:bodyPr/>
        <a:lstStyle/>
        <a:p>
          <a:endParaRPr lang="cs-CZ"/>
        </a:p>
      </dgm:t>
    </dgm:pt>
    <dgm:pt modelId="{45CF43C2-EA4C-4E4D-B29A-041172F7D8E4}" type="sibTrans" cxnId="{A43B3BF5-A343-4AC8-8883-E07556F34DC9}">
      <dgm:prSet/>
      <dgm:spPr/>
      <dgm:t>
        <a:bodyPr/>
        <a:lstStyle/>
        <a:p>
          <a:endParaRPr lang="cs-CZ"/>
        </a:p>
      </dgm:t>
    </dgm:pt>
    <dgm:pt modelId="{F06A6082-27F3-44D8-920F-137EA683DEA3}">
      <dgm:prSet phldrT="[Text]"/>
      <dgm:spPr/>
      <dgm:t>
        <a:bodyPr/>
        <a:lstStyle/>
        <a:p>
          <a:r>
            <a:rPr lang="cs-CZ" smtClean="0"/>
            <a:t>fyzická osoba, která spáchala trestný čin sama</a:t>
          </a:r>
          <a:endParaRPr lang="cs-CZ"/>
        </a:p>
      </dgm:t>
    </dgm:pt>
    <dgm:pt modelId="{7300A7BC-71C0-4623-8364-7D12C5E71B34}" type="parTrans" cxnId="{9ED66EBE-033D-4382-A5ED-F82207AA910E}">
      <dgm:prSet/>
      <dgm:spPr/>
      <dgm:t>
        <a:bodyPr/>
        <a:lstStyle/>
        <a:p>
          <a:endParaRPr lang="cs-CZ"/>
        </a:p>
      </dgm:t>
    </dgm:pt>
    <dgm:pt modelId="{D2FF3AFE-E28E-4076-A56C-112C0927AEB7}" type="sibTrans" cxnId="{9ED66EBE-033D-4382-A5ED-F82207AA910E}">
      <dgm:prSet/>
      <dgm:spPr/>
      <dgm:t>
        <a:bodyPr/>
        <a:lstStyle/>
        <a:p>
          <a:endParaRPr lang="cs-CZ"/>
        </a:p>
      </dgm:t>
    </dgm:pt>
    <dgm:pt modelId="{C343532D-A0B6-4A3E-B91A-98609734F6AD}">
      <dgm:prSet phldrT="[Text]"/>
      <dgm:spPr/>
      <dgm:t>
        <a:bodyPr/>
        <a:lstStyle/>
        <a:p>
          <a:r>
            <a:rPr lang="cs-CZ" smtClean="0"/>
            <a:t>spolupachatelé</a:t>
          </a:r>
          <a:endParaRPr lang="cs-CZ"/>
        </a:p>
      </dgm:t>
    </dgm:pt>
    <dgm:pt modelId="{01C2C795-31D9-4388-ABCA-E41579CA606E}" type="parTrans" cxnId="{1BA153CF-99FB-4B6C-91CE-3BB45540414D}">
      <dgm:prSet/>
      <dgm:spPr/>
      <dgm:t>
        <a:bodyPr/>
        <a:lstStyle/>
        <a:p>
          <a:endParaRPr lang="cs-CZ"/>
        </a:p>
      </dgm:t>
    </dgm:pt>
    <dgm:pt modelId="{43EBB2F0-FEA2-4B34-BA03-0FF4D50BAE80}" type="sibTrans" cxnId="{1BA153CF-99FB-4B6C-91CE-3BB45540414D}">
      <dgm:prSet/>
      <dgm:spPr/>
      <dgm:t>
        <a:bodyPr/>
        <a:lstStyle/>
        <a:p>
          <a:endParaRPr lang="cs-CZ"/>
        </a:p>
      </dgm:t>
    </dgm:pt>
    <dgm:pt modelId="{5AC9FC34-5BBB-443C-9C7B-799B85DC6E25}">
      <dgm:prSet phldrT="[Text]"/>
      <dgm:spPr/>
      <dgm:t>
        <a:bodyPr/>
        <a:lstStyle/>
        <a:p>
          <a:r>
            <a:rPr lang="cs-CZ" smtClean="0"/>
            <a:t>osoby, které spáchaly tr. čin společným jednáním</a:t>
          </a:r>
          <a:endParaRPr lang="cs-CZ"/>
        </a:p>
      </dgm:t>
    </dgm:pt>
    <dgm:pt modelId="{5D4D4C62-A5F4-47B0-B08D-7F7FD5F2CC16}" type="parTrans" cxnId="{225D81AC-2FD8-4928-91FE-AB46BE98FAC5}">
      <dgm:prSet/>
      <dgm:spPr/>
      <dgm:t>
        <a:bodyPr/>
        <a:lstStyle/>
        <a:p>
          <a:endParaRPr lang="cs-CZ"/>
        </a:p>
      </dgm:t>
    </dgm:pt>
    <dgm:pt modelId="{E731AE8B-4EFA-4742-AB03-23FB7FD4C61B}" type="sibTrans" cxnId="{225D81AC-2FD8-4928-91FE-AB46BE98FAC5}">
      <dgm:prSet/>
      <dgm:spPr/>
      <dgm:t>
        <a:bodyPr/>
        <a:lstStyle/>
        <a:p>
          <a:endParaRPr lang="cs-CZ"/>
        </a:p>
      </dgm:t>
    </dgm:pt>
    <dgm:pt modelId="{F11E413D-2654-4937-8B48-12A81A929EB0}">
      <dgm:prSet/>
      <dgm:spPr/>
      <dgm:t>
        <a:bodyPr/>
        <a:lstStyle/>
        <a:p>
          <a:r>
            <a:rPr lang="cs-CZ" smtClean="0"/>
            <a:t>účastníci – organizátor, návodce, pomocník</a:t>
          </a:r>
          <a:endParaRPr lang="cs-CZ"/>
        </a:p>
      </dgm:t>
    </dgm:pt>
    <dgm:pt modelId="{8FB01AE1-E943-499F-A46B-778B95BA6587}" type="parTrans" cxnId="{FD7CDABA-06E5-4BA8-B4E3-FC387984B926}">
      <dgm:prSet/>
      <dgm:spPr/>
      <dgm:t>
        <a:bodyPr/>
        <a:lstStyle/>
        <a:p>
          <a:endParaRPr lang="cs-CZ"/>
        </a:p>
      </dgm:t>
    </dgm:pt>
    <dgm:pt modelId="{CDE5C769-200A-4A8F-8098-A08533903BF0}" type="sibTrans" cxnId="{FD7CDABA-06E5-4BA8-B4E3-FC387984B926}">
      <dgm:prSet/>
      <dgm:spPr/>
      <dgm:t>
        <a:bodyPr/>
        <a:lstStyle/>
        <a:p>
          <a:endParaRPr lang="cs-CZ"/>
        </a:p>
      </dgm:t>
    </dgm:pt>
    <dgm:pt modelId="{8A7BD275-4A60-48E0-AE8E-CEE1D12AAE18}" type="pres">
      <dgm:prSet presAssocID="{5FD6EFBA-2A96-470B-A2E6-621FD159E8F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E8AA5CF-583A-4D84-9C2B-3EFC388F6AA1}" type="pres">
      <dgm:prSet presAssocID="{D38A2853-01AB-4620-A909-3696736F4833}" presName="parentText" presStyleLbl="node1" presStyleIdx="0" presStyleCnt="3" custLinFactNeighborX="-749" custLinFactNeighborY="-659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D8A4EB-4688-4ABD-9A59-5A40810C3315}" type="pres">
      <dgm:prSet presAssocID="{D38A2853-01AB-4620-A909-3696736F4833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371395-02D6-4477-AC88-1B32A7AD1713}" type="pres">
      <dgm:prSet presAssocID="{C343532D-A0B6-4A3E-B91A-98609734F6AD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825265-3A8D-4CB6-8D1A-2326A3A7B37D}" type="pres">
      <dgm:prSet presAssocID="{C343532D-A0B6-4A3E-B91A-98609734F6AD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4E1E3F-0B82-45FB-8DE0-55EF7C1C4FA8}" type="pres">
      <dgm:prSet presAssocID="{F11E413D-2654-4937-8B48-12A81A929EB0}" presName="parentText" presStyleLbl="node1" presStyleIdx="2" presStyleCnt="3" custLinFactNeighborX="126" custLinFactNeighborY="306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D7CDABA-06E5-4BA8-B4E3-FC387984B926}" srcId="{5FD6EFBA-2A96-470B-A2E6-621FD159E8F3}" destId="{F11E413D-2654-4937-8B48-12A81A929EB0}" srcOrd="2" destOrd="0" parTransId="{8FB01AE1-E943-499F-A46B-778B95BA6587}" sibTransId="{CDE5C769-200A-4A8F-8098-A08533903BF0}"/>
    <dgm:cxn modelId="{2455DEC9-1DFA-4A52-9A09-5FC796640F69}" type="presOf" srcId="{F11E413D-2654-4937-8B48-12A81A929EB0}" destId="{4A4E1E3F-0B82-45FB-8DE0-55EF7C1C4FA8}" srcOrd="0" destOrd="0" presId="urn:microsoft.com/office/officeart/2005/8/layout/vList2"/>
    <dgm:cxn modelId="{23D933B1-9137-4467-B077-631F8DF4B7B5}" type="presOf" srcId="{5FD6EFBA-2A96-470B-A2E6-621FD159E8F3}" destId="{8A7BD275-4A60-48E0-AE8E-CEE1D12AAE18}" srcOrd="0" destOrd="0" presId="urn:microsoft.com/office/officeart/2005/8/layout/vList2"/>
    <dgm:cxn modelId="{CBE4BAC6-E0CF-4378-8F9C-F37823A963CF}" type="presOf" srcId="{F06A6082-27F3-44D8-920F-137EA683DEA3}" destId="{20D8A4EB-4688-4ABD-9A59-5A40810C3315}" srcOrd="0" destOrd="0" presId="urn:microsoft.com/office/officeart/2005/8/layout/vList2"/>
    <dgm:cxn modelId="{1BA153CF-99FB-4B6C-91CE-3BB45540414D}" srcId="{5FD6EFBA-2A96-470B-A2E6-621FD159E8F3}" destId="{C343532D-A0B6-4A3E-B91A-98609734F6AD}" srcOrd="1" destOrd="0" parTransId="{01C2C795-31D9-4388-ABCA-E41579CA606E}" sibTransId="{43EBB2F0-FEA2-4B34-BA03-0FF4D50BAE80}"/>
    <dgm:cxn modelId="{6A075D4B-E967-4815-B09E-BDCED6F473F5}" type="presOf" srcId="{D38A2853-01AB-4620-A909-3696736F4833}" destId="{BE8AA5CF-583A-4D84-9C2B-3EFC388F6AA1}" srcOrd="0" destOrd="0" presId="urn:microsoft.com/office/officeart/2005/8/layout/vList2"/>
    <dgm:cxn modelId="{225D81AC-2FD8-4928-91FE-AB46BE98FAC5}" srcId="{C343532D-A0B6-4A3E-B91A-98609734F6AD}" destId="{5AC9FC34-5BBB-443C-9C7B-799B85DC6E25}" srcOrd="0" destOrd="0" parTransId="{5D4D4C62-A5F4-47B0-B08D-7F7FD5F2CC16}" sibTransId="{E731AE8B-4EFA-4742-AB03-23FB7FD4C61B}"/>
    <dgm:cxn modelId="{733F850F-864E-4248-B6C0-8A4890D98D2F}" type="presOf" srcId="{C343532D-A0B6-4A3E-B91A-98609734F6AD}" destId="{E6371395-02D6-4477-AC88-1B32A7AD1713}" srcOrd="0" destOrd="0" presId="urn:microsoft.com/office/officeart/2005/8/layout/vList2"/>
    <dgm:cxn modelId="{9ED66EBE-033D-4382-A5ED-F82207AA910E}" srcId="{D38A2853-01AB-4620-A909-3696736F4833}" destId="{F06A6082-27F3-44D8-920F-137EA683DEA3}" srcOrd="0" destOrd="0" parTransId="{7300A7BC-71C0-4623-8364-7D12C5E71B34}" sibTransId="{D2FF3AFE-E28E-4076-A56C-112C0927AEB7}"/>
    <dgm:cxn modelId="{A43B3BF5-A343-4AC8-8883-E07556F34DC9}" srcId="{5FD6EFBA-2A96-470B-A2E6-621FD159E8F3}" destId="{D38A2853-01AB-4620-A909-3696736F4833}" srcOrd="0" destOrd="0" parTransId="{9EB5565F-F763-4E60-9FD8-A6EF1DDC8395}" sibTransId="{45CF43C2-EA4C-4E4D-B29A-041172F7D8E4}"/>
    <dgm:cxn modelId="{8A6CE5B4-6C7F-4BEC-B45A-889A8FCBD29D}" type="presOf" srcId="{5AC9FC34-5BBB-443C-9C7B-799B85DC6E25}" destId="{9D825265-3A8D-4CB6-8D1A-2326A3A7B37D}" srcOrd="0" destOrd="0" presId="urn:microsoft.com/office/officeart/2005/8/layout/vList2"/>
    <dgm:cxn modelId="{C1359E4F-C38C-4304-A180-14DD61BFD7ED}" type="presParOf" srcId="{8A7BD275-4A60-48E0-AE8E-CEE1D12AAE18}" destId="{BE8AA5CF-583A-4D84-9C2B-3EFC388F6AA1}" srcOrd="0" destOrd="0" presId="urn:microsoft.com/office/officeart/2005/8/layout/vList2"/>
    <dgm:cxn modelId="{9EB7B882-5DAB-492D-8D1A-A375714D1245}" type="presParOf" srcId="{8A7BD275-4A60-48E0-AE8E-CEE1D12AAE18}" destId="{20D8A4EB-4688-4ABD-9A59-5A40810C3315}" srcOrd="1" destOrd="0" presId="urn:microsoft.com/office/officeart/2005/8/layout/vList2"/>
    <dgm:cxn modelId="{8F691796-3CC5-4792-AF6C-2A67AB6CEDAA}" type="presParOf" srcId="{8A7BD275-4A60-48E0-AE8E-CEE1D12AAE18}" destId="{E6371395-02D6-4477-AC88-1B32A7AD1713}" srcOrd="2" destOrd="0" presId="urn:microsoft.com/office/officeart/2005/8/layout/vList2"/>
    <dgm:cxn modelId="{A84CCD92-119A-4F4A-BAC8-28EE9BAE9E56}" type="presParOf" srcId="{8A7BD275-4A60-48E0-AE8E-CEE1D12AAE18}" destId="{9D825265-3A8D-4CB6-8D1A-2326A3A7B37D}" srcOrd="3" destOrd="0" presId="urn:microsoft.com/office/officeart/2005/8/layout/vList2"/>
    <dgm:cxn modelId="{966D3F35-7391-4F53-A352-D740A3F5C30D}" type="presParOf" srcId="{8A7BD275-4A60-48E0-AE8E-CEE1D12AAE18}" destId="{4A4E1E3F-0B82-45FB-8DE0-55EF7C1C4FA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4DC06A4-9A49-4325-81A1-6C752DA709EA}" type="doc">
      <dgm:prSet loTypeId="urn:microsoft.com/office/officeart/2005/8/layout/vProcess5" loCatId="process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35AD2E9-FAE0-4FFF-BFF2-D86E629ED514}">
      <dgm:prSet phldrT="[Text]"/>
      <dgm:spPr/>
      <dgm:t>
        <a:bodyPr/>
        <a:lstStyle/>
        <a:p>
          <a:pPr algn="ctr"/>
          <a:r>
            <a:rPr lang="cs-CZ" smtClean="0"/>
            <a:t>Policie ČR</a:t>
          </a:r>
          <a:endParaRPr lang="cs-CZ"/>
        </a:p>
      </dgm:t>
    </dgm:pt>
    <dgm:pt modelId="{98AD8CB8-5DF7-4823-BA63-895DB08F6F16}" type="parTrans" cxnId="{FF61EB69-9C37-4B24-BFB1-2217DBB62DDD}">
      <dgm:prSet/>
      <dgm:spPr/>
      <dgm:t>
        <a:bodyPr/>
        <a:lstStyle/>
        <a:p>
          <a:endParaRPr lang="cs-CZ"/>
        </a:p>
      </dgm:t>
    </dgm:pt>
    <dgm:pt modelId="{0BDB6479-0DDD-4370-B357-F632697AFD0B}" type="sibTrans" cxnId="{FF61EB69-9C37-4B24-BFB1-2217DBB62DDD}">
      <dgm:prSet/>
      <dgm:spPr/>
      <dgm:t>
        <a:bodyPr/>
        <a:lstStyle/>
        <a:p>
          <a:endParaRPr lang="cs-CZ"/>
        </a:p>
      </dgm:t>
    </dgm:pt>
    <dgm:pt modelId="{E1934F5D-0754-4961-A278-8924B8EC8956}">
      <dgm:prSet phldrT="[Text]"/>
      <dgm:spPr/>
      <dgm:t>
        <a:bodyPr/>
        <a:lstStyle/>
        <a:p>
          <a:pPr marL="0" marR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mtClean="0"/>
            <a:t>Státní zastupitelství</a:t>
          </a:r>
        </a:p>
      </dgm:t>
    </dgm:pt>
    <dgm:pt modelId="{21C6A85C-008F-4797-82B7-0A67EA0EA872}" type="parTrans" cxnId="{1F67A2C6-355F-4B71-97F1-179E34D6DB29}">
      <dgm:prSet/>
      <dgm:spPr/>
      <dgm:t>
        <a:bodyPr/>
        <a:lstStyle/>
        <a:p>
          <a:endParaRPr lang="cs-CZ"/>
        </a:p>
      </dgm:t>
    </dgm:pt>
    <dgm:pt modelId="{4FBECAE2-E2A6-4D04-BEF2-D00857E0F572}" type="sibTrans" cxnId="{1F67A2C6-355F-4B71-97F1-179E34D6DB29}">
      <dgm:prSet/>
      <dgm:spPr/>
      <dgm:t>
        <a:bodyPr/>
        <a:lstStyle/>
        <a:p>
          <a:endParaRPr lang="cs-CZ"/>
        </a:p>
      </dgm:t>
    </dgm:pt>
    <dgm:pt modelId="{C068B4A1-A6D3-491C-9CD9-C8B64B0A1990}">
      <dgm:prSet phldrT="[Text]"/>
      <dgm:spPr/>
      <dgm:t>
        <a:bodyPr/>
        <a:lstStyle/>
        <a:p>
          <a:pPr marL="0" marR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cs-CZ" smtClean="0"/>
        </a:p>
        <a:p>
          <a:pPr marL="0" marR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mtClean="0"/>
            <a:t>Soud</a:t>
          </a:r>
        </a:p>
        <a:p>
          <a:pPr algn="l"/>
          <a:endParaRPr lang="cs-CZ"/>
        </a:p>
      </dgm:t>
    </dgm:pt>
    <dgm:pt modelId="{0606D286-2F31-4C62-8ED3-201A26CAC0F8}" type="parTrans" cxnId="{89DB9F5F-6DC2-4567-8FDA-7CD1DBF50B57}">
      <dgm:prSet/>
      <dgm:spPr/>
      <dgm:t>
        <a:bodyPr/>
        <a:lstStyle/>
        <a:p>
          <a:endParaRPr lang="cs-CZ"/>
        </a:p>
      </dgm:t>
    </dgm:pt>
    <dgm:pt modelId="{BCFA48FA-8C82-4544-A02A-AAF94C3F905F}" type="sibTrans" cxnId="{89DB9F5F-6DC2-4567-8FDA-7CD1DBF50B57}">
      <dgm:prSet/>
      <dgm:spPr/>
      <dgm:t>
        <a:bodyPr/>
        <a:lstStyle/>
        <a:p>
          <a:endParaRPr lang="cs-CZ"/>
        </a:p>
      </dgm:t>
    </dgm:pt>
    <dgm:pt modelId="{874E9163-8576-4938-AE73-C8563A3D8B73}" type="pres">
      <dgm:prSet presAssocID="{24DC06A4-9A49-4325-81A1-6C752DA709EA}" presName="outerComposite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060A34A-A3B3-4F40-8BAF-93E3630CD107}" type="pres">
      <dgm:prSet presAssocID="{24DC06A4-9A49-4325-81A1-6C752DA709EA}" presName="dummyMaxCanvas" presStyleCnt="0">
        <dgm:presLayoutVars/>
      </dgm:prSet>
      <dgm:spPr/>
    </dgm:pt>
    <dgm:pt modelId="{5453BFEF-ADF6-408A-B372-FD120460B9BC}" type="pres">
      <dgm:prSet presAssocID="{24DC06A4-9A49-4325-81A1-6C752DA709EA}" presName="ThreeNodes_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FCE152-18B8-4ECE-9427-8B7B6D3E9269}" type="pres">
      <dgm:prSet presAssocID="{24DC06A4-9A49-4325-81A1-6C752DA709EA}" presName="ThreeNodes_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E73533-E0C0-40AD-9D38-33660099F4E0}" type="pres">
      <dgm:prSet presAssocID="{24DC06A4-9A49-4325-81A1-6C752DA709EA}" presName="ThreeNodes_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779A6D8-2706-40A3-87EB-9E5206CE7A8E}" type="pres">
      <dgm:prSet presAssocID="{24DC06A4-9A49-4325-81A1-6C752DA709EA}" presName="ThreeConn_1-2" presStyleLbl="f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4E2AAE-F22F-407D-BFE0-45FB9D520190}" type="pres">
      <dgm:prSet presAssocID="{24DC06A4-9A49-4325-81A1-6C752DA709EA}" presName="ThreeConn_2-3" presStyleLbl="f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1F6664-E9BD-445B-9F02-C398EB1441E3}" type="pres">
      <dgm:prSet presAssocID="{24DC06A4-9A49-4325-81A1-6C752DA709EA}" presName="ThreeNodes_1_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D739AD-92EF-475D-BF57-8D6E41E3D939}" type="pres">
      <dgm:prSet presAssocID="{24DC06A4-9A49-4325-81A1-6C752DA709EA}" presName="ThreeNodes_2_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4DB7E07-CD58-422F-AA4D-54CB89936368}" type="pres">
      <dgm:prSet presAssocID="{24DC06A4-9A49-4325-81A1-6C752DA709EA}" presName="ThreeNodes_3_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BEB1A56-8A53-4EB8-BF73-0AA9A9DA6EFC}" type="presOf" srcId="{E1934F5D-0754-4961-A278-8924B8EC8956}" destId="{EFD739AD-92EF-475D-BF57-8D6E41E3D939}" srcOrd="1" destOrd="0" presId="urn:microsoft.com/office/officeart/2005/8/layout/vProcess5"/>
    <dgm:cxn modelId="{8209D502-5A32-4B95-834B-1E7841549A44}" type="presOf" srcId="{4FBECAE2-E2A6-4D04-BEF2-D00857E0F572}" destId="{AB4E2AAE-F22F-407D-BFE0-45FB9D520190}" srcOrd="0" destOrd="0" presId="urn:microsoft.com/office/officeart/2005/8/layout/vProcess5"/>
    <dgm:cxn modelId="{09A66EC0-7B4D-4796-9E62-544B9DA03831}" type="presOf" srcId="{24DC06A4-9A49-4325-81A1-6C752DA709EA}" destId="{874E9163-8576-4938-AE73-C8563A3D8B73}" srcOrd="0" destOrd="0" presId="urn:microsoft.com/office/officeart/2005/8/layout/vProcess5"/>
    <dgm:cxn modelId="{89DB9F5F-6DC2-4567-8FDA-7CD1DBF50B57}" srcId="{24DC06A4-9A49-4325-81A1-6C752DA709EA}" destId="{C068B4A1-A6D3-491C-9CD9-C8B64B0A1990}" srcOrd="2" destOrd="0" parTransId="{0606D286-2F31-4C62-8ED3-201A26CAC0F8}" sibTransId="{BCFA48FA-8C82-4544-A02A-AAF94C3F905F}"/>
    <dgm:cxn modelId="{1F67A2C6-355F-4B71-97F1-179E34D6DB29}" srcId="{24DC06A4-9A49-4325-81A1-6C752DA709EA}" destId="{E1934F5D-0754-4961-A278-8924B8EC8956}" srcOrd="1" destOrd="0" parTransId="{21C6A85C-008F-4797-82B7-0A67EA0EA872}" sibTransId="{4FBECAE2-E2A6-4D04-BEF2-D00857E0F572}"/>
    <dgm:cxn modelId="{0F24425F-74F3-48B6-AB2C-E4DAEBC1427D}" type="presOf" srcId="{E1934F5D-0754-4961-A278-8924B8EC8956}" destId="{1FFCE152-18B8-4ECE-9427-8B7B6D3E9269}" srcOrd="0" destOrd="0" presId="urn:microsoft.com/office/officeart/2005/8/layout/vProcess5"/>
    <dgm:cxn modelId="{FF61EB69-9C37-4B24-BFB1-2217DBB62DDD}" srcId="{24DC06A4-9A49-4325-81A1-6C752DA709EA}" destId="{F35AD2E9-FAE0-4FFF-BFF2-D86E629ED514}" srcOrd="0" destOrd="0" parTransId="{98AD8CB8-5DF7-4823-BA63-895DB08F6F16}" sibTransId="{0BDB6479-0DDD-4370-B357-F632697AFD0B}"/>
    <dgm:cxn modelId="{AD60ACAB-ED60-482A-A13E-A9AA955DBC1F}" type="presOf" srcId="{F35AD2E9-FAE0-4FFF-BFF2-D86E629ED514}" destId="{5453BFEF-ADF6-408A-B372-FD120460B9BC}" srcOrd="0" destOrd="0" presId="urn:microsoft.com/office/officeart/2005/8/layout/vProcess5"/>
    <dgm:cxn modelId="{F58D97A2-0940-44AD-88C4-680FBA1F4C7F}" type="presOf" srcId="{C068B4A1-A6D3-491C-9CD9-C8B64B0A1990}" destId="{DCE73533-E0C0-40AD-9D38-33660099F4E0}" srcOrd="0" destOrd="0" presId="urn:microsoft.com/office/officeart/2005/8/layout/vProcess5"/>
    <dgm:cxn modelId="{96850F24-11BF-4957-B747-BE9FCBDD41C4}" type="presOf" srcId="{0BDB6479-0DDD-4370-B357-F632697AFD0B}" destId="{7779A6D8-2706-40A3-87EB-9E5206CE7A8E}" srcOrd="0" destOrd="0" presId="urn:microsoft.com/office/officeart/2005/8/layout/vProcess5"/>
    <dgm:cxn modelId="{2B7D8CA1-CDAE-4C09-B57F-AC854CFE8F20}" type="presOf" srcId="{C068B4A1-A6D3-491C-9CD9-C8B64B0A1990}" destId="{C4DB7E07-CD58-422F-AA4D-54CB89936368}" srcOrd="1" destOrd="0" presId="urn:microsoft.com/office/officeart/2005/8/layout/vProcess5"/>
    <dgm:cxn modelId="{D781F996-4B49-4F48-AE47-E9DB9F583863}" type="presOf" srcId="{F35AD2E9-FAE0-4FFF-BFF2-D86E629ED514}" destId="{481F6664-E9BD-445B-9F02-C398EB1441E3}" srcOrd="1" destOrd="0" presId="urn:microsoft.com/office/officeart/2005/8/layout/vProcess5"/>
    <dgm:cxn modelId="{BC20CE39-F10E-45F3-B322-649031F8513E}" type="presParOf" srcId="{874E9163-8576-4938-AE73-C8563A3D8B73}" destId="{9060A34A-A3B3-4F40-8BAF-93E3630CD107}" srcOrd="0" destOrd="0" presId="urn:microsoft.com/office/officeart/2005/8/layout/vProcess5"/>
    <dgm:cxn modelId="{6781A79B-4FF1-46CD-B91E-150CA3132C36}" type="presParOf" srcId="{874E9163-8576-4938-AE73-C8563A3D8B73}" destId="{5453BFEF-ADF6-408A-B372-FD120460B9BC}" srcOrd="1" destOrd="0" presId="urn:microsoft.com/office/officeart/2005/8/layout/vProcess5"/>
    <dgm:cxn modelId="{62A65FFC-AC92-474A-9125-F6F2A7DEFC83}" type="presParOf" srcId="{874E9163-8576-4938-AE73-C8563A3D8B73}" destId="{1FFCE152-18B8-4ECE-9427-8B7B6D3E9269}" srcOrd="2" destOrd="0" presId="urn:microsoft.com/office/officeart/2005/8/layout/vProcess5"/>
    <dgm:cxn modelId="{14EBA455-D789-48D2-99E9-38CD0FAA3B67}" type="presParOf" srcId="{874E9163-8576-4938-AE73-C8563A3D8B73}" destId="{DCE73533-E0C0-40AD-9D38-33660099F4E0}" srcOrd="3" destOrd="0" presId="urn:microsoft.com/office/officeart/2005/8/layout/vProcess5"/>
    <dgm:cxn modelId="{18313374-A7DC-4782-8058-D8DB305F1727}" type="presParOf" srcId="{874E9163-8576-4938-AE73-C8563A3D8B73}" destId="{7779A6D8-2706-40A3-87EB-9E5206CE7A8E}" srcOrd="4" destOrd="0" presId="urn:microsoft.com/office/officeart/2005/8/layout/vProcess5"/>
    <dgm:cxn modelId="{8F19F9ED-1B25-49D7-BAAF-7731393FB437}" type="presParOf" srcId="{874E9163-8576-4938-AE73-C8563A3D8B73}" destId="{AB4E2AAE-F22F-407D-BFE0-45FB9D520190}" srcOrd="5" destOrd="0" presId="urn:microsoft.com/office/officeart/2005/8/layout/vProcess5"/>
    <dgm:cxn modelId="{B582607C-8975-426D-B05A-88E618682ABF}" type="presParOf" srcId="{874E9163-8576-4938-AE73-C8563A3D8B73}" destId="{481F6664-E9BD-445B-9F02-C398EB1441E3}" srcOrd="6" destOrd="0" presId="urn:microsoft.com/office/officeart/2005/8/layout/vProcess5"/>
    <dgm:cxn modelId="{4D368216-9D81-4052-A8F5-A77BFBFE6F08}" type="presParOf" srcId="{874E9163-8576-4938-AE73-C8563A3D8B73}" destId="{EFD739AD-92EF-475D-BF57-8D6E41E3D939}" srcOrd="7" destOrd="0" presId="urn:microsoft.com/office/officeart/2005/8/layout/vProcess5"/>
    <dgm:cxn modelId="{7BA36F61-A2C3-4717-9E7B-B74489ED9402}" type="presParOf" srcId="{874E9163-8576-4938-AE73-C8563A3D8B73}" destId="{C4DB7E07-CD58-422F-AA4D-54CB89936368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6B83023-2851-4FF0-8CD1-D75FCA5C45FA}" type="doc">
      <dgm:prSet loTypeId="urn:microsoft.com/office/officeart/2005/8/layout/chevron2" loCatId="process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41752C3-0F62-4851-8484-F6B213A3897D}">
      <dgm:prSet phldrT="[Text]"/>
      <dgm:spPr/>
      <dgm:t>
        <a:bodyPr/>
        <a:lstStyle/>
        <a:p>
          <a:r>
            <a:rPr lang="cs-CZ" smtClean="0"/>
            <a:t>1</a:t>
          </a:r>
          <a:endParaRPr lang="cs-CZ"/>
        </a:p>
      </dgm:t>
    </dgm:pt>
    <dgm:pt modelId="{2D686854-DCFD-4D1D-80E2-0F9C35D857F9}" type="parTrans" cxnId="{CD1D5F0A-679C-4428-A909-D7BDD0D1A82F}">
      <dgm:prSet/>
      <dgm:spPr/>
      <dgm:t>
        <a:bodyPr/>
        <a:lstStyle/>
        <a:p>
          <a:endParaRPr lang="cs-CZ"/>
        </a:p>
      </dgm:t>
    </dgm:pt>
    <dgm:pt modelId="{7978D539-767C-4A6A-A113-0D81CC1894AA}" type="sibTrans" cxnId="{CD1D5F0A-679C-4428-A909-D7BDD0D1A82F}">
      <dgm:prSet/>
      <dgm:spPr/>
      <dgm:t>
        <a:bodyPr/>
        <a:lstStyle/>
        <a:p>
          <a:endParaRPr lang="cs-CZ"/>
        </a:p>
      </dgm:t>
    </dgm:pt>
    <dgm:pt modelId="{03B3283A-4815-40A5-8266-C135036FABED}">
      <dgm:prSet phldrT="[Text]"/>
      <dgm:spPr/>
      <dgm:t>
        <a:bodyPr/>
        <a:lstStyle/>
        <a:p>
          <a:r>
            <a:rPr lang="cs-CZ" smtClean="0"/>
            <a:t>přípravné řízení</a:t>
          </a:r>
          <a:endParaRPr lang="cs-CZ"/>
        </a:p>
      </dgm:t>
    </dgm:pt>
    <dgm:pt modelId="{DA2F87D9-7DA1-478D-AA52-1F8C6D66E131}" type="parTrans" cxnId="{288694BC-7229-4971-BABF-B991ADA7E78F}">
      <dgm:prSet/>
      <dgm:spPr/>
      <dgm:t>
        <a:bodyPr/>
        <a:lstStyle/>
        <a:p>
          <a:endParaRPr lang="cs-CZ"/>
        </a:p>
      </dgm:t>
    </dgm:pt>
    <dgm:pt modelId="{77D27439-C6ED-446A-B840-DA77E2450F5B}" type="sibTrans" cxnId="{288694BC-7229-4971-BABF-B991ADA7E78F}">
      <dgm:prSet/>
      <dgm:spPr/>
      <dgm:t>
        <a:bodyPr/>
        <a:lstStyle/>
        <a:p>
          <a:endParaRPr lang="cs-CZ"/>
        </a:p>
      </dgm:t>
    </dgm:pt>
    <dgm:pt modelId="{18316632-921E-4099-98F1-33570EC52A19}">
      <dgm:prSet phldrT="[Text]"/>
      <dgm:spPr/>
      <dgm:t>
        <a:bodyPr/>
        <a:lstStyle/>
        <a:p>
          <a:r>
            <a:rPr lang="cs-CZ" smtClean="0"/>
            <a:t>2</a:t>
          </a:r>
          <a:endParaRPr lang="cs-CZ"/>
        </a:p>
      </dgm:t>
    </dgm:pt>
    <dgm:pt modelId="{E425E14E-EDCF-4281-92BF-CD758E88617A}" type="parTrans" cxnId="{2D127D25-D7BB-4D95-8789-85DB39DD6157}">
      <dgm:prSet/>
      <dgm:spPr/>
      <dgm:t>
        <a:bodyPr/>
        <a:lstStyle/>
        <a:p>
          <a:endParaRPr lang="cs-CZ"/>
        </a:p>
      </dgm:t>
    </dgm:pt>
    <dgm:pt modelId="{CCB1D54C-7850-464C-925A-D4C082F23457}" type="sibTrans" cxnId="{2D127D25-D7BB-4D95-8789-85DB39DD6157}">
      <dgm:prSet/>
      <dgm:spPr/>
      <dgm:t>
        <a:bodyPr/>
        <a:lstStyle/>
        <a:p>
          <a:endParaRPr lang="cs-CZ"/>
        </a:p>
      </dgm:t>
    </dgm:pt>
    <dgm:pt modelId="{7B9E6969-B3F1-410F-8E5D-B8FBF16E7EF4}">
      <dgm:prSet phldrT="[Text]"/>
      <dgm:spPr/>
      <dgm:t>
        <a:bodyPr/>
        <a:lstStyle/>
        <a:p>
          <a:r>
            <a:rPr lang="cs-CZ" smtClean="0"/>
            <a:t>předběžné projednání obžaloby</a:t>
          </a:r>
          <a:endParaRPr lang="cs-CZ"/>
        </a:p>
      </dgm:t>
    </dgm:pt>
    <dgm:pt modelId="{860D97AA-EA2A-4D82-9A89-4C4111508299}" type="parTrans" cxnId="{B1B48DDD-9CC3-4BE0-BDE8-7A4A8BA325AE}">
      <dgm:prSet/>
      <dgm:spPr/>
      <dgm:t>
        <a:bodyPr/>
        <a:lstStyle/>
        <a:p>
          <a:endParaRPr lang="cs-CZ"/>
        </a:p>
      </dgm:t>
    </dgm:pt>
    <dgm:pt modelId="{172722F1-D6A3-4C75-98B5-7A197B074A20}" type="sibTrans" cxnId="{B1B48DDD-9CC3-4BE0-BDE8-7A4A8BA325AE}">
      <dgm:prSet/>
      <dgm:spPr/>
      <dgm:t>
        <a:bodyPr/>
        <a:lstStyle/>
        <a:p>
          <a:endParaRPr lang="cs-CZ"/>
        </a:p>
      </dgm:t>
    </dgm:pt>
    <dgm:pt modelId="{854E0FDF-BFE1-46F4-9EAF-CAD857D49698}">
      <dgm:prSet phldrT="[Text]"/>
      <dgm:spPr/>
      <dgm:t>
        <a:bodyPr/>
        <a:lstStyle/>
        <a:p>
          <a:r>
            <a:rPr lang="cs-CZ" smtClean="0"/>
            <a:t>3</a:t>
          </a:r>
          <a:endParaRPr lang="cs-CZ"/>
        </a:p>
      </dgm:t>
    </dgm:pt>
    <dgm:pt modelId="{4F5C0F6E-8169-4887-9203-85709A0EDD19}" type="parTrans" cxnId="{3A88D341-DB79-4A2A-A3BD-230DAFFBAE0E}">
      <dgm:prSet/>
      <dgm:spPr/>
      <dgm:t>
        <a:bodyPr/>
        <a:lstStyle/>
        <a:p>
          <a:endParaRPr lang="cs-CZ"/>
        </a:p>
      </dgm:t>
    </dgm:pt>
    <dgm:pt modelId="{41EB852F-0A08-4C72-8471-15B06424FDB5}" type="sibTrans" cxnId="{3A88D341-DB79-4A2A-A3BD-230DAFFBAE0E}">
      <dgm:prSet/>
      <dgm:spPr/>
      <dgm:t>
        <a:bodyPr/>
        <a:lstStyle/>
        <a:p>
          <a:endParaRPr lang="cs-CZ"/>
        </a:p>
      </dgm:t>
    </dgm:pt>
    <dgm:pt modelId="{A5AA207C-E802-46AD-984C-989EBC486748}">
      <dgm:prSet phldrT="[Text]"/>
      <dgm:spPr/>
      <dgm:t>
        <a:bodyPr/>
        <a:lstStyle/>
        <a:p>
          <a:r>
            <a:rPr lang="cs-CZ" smtClean="0"/>
            <a:t>hlavní líčení</a:t>
          </a:r>
          <a:endParaRPr lang="cs-CZ"/>
        </a:p>
      </dgm:t>
    </dgm:pt>
    <dgm:pt modelId="{0A520705-DDDC-4E38-845A-E7841CC2B783}" type="parTrans" cxnId="{A04C226F-3DFB-4FD9-A226-D9D73CE692A5}">
      <dgm:prSet/>
      <dgm:spPr/>
      <dgm:t>
        <a:bodyPr/>
        <a:lstStyle/>
        <a:p>
          <a:endParaRPr lang="cs-CZ"/>
        </a:p>
      </dgm:t>
    </dgm:pt>
    <dgm:pt modelId="{CC6888D9-74A6-47A2-AD1E-E7E1A9A034D3}" type="sibTrans" cxnId="{A04C226F-3DFB-4FD9-A226-D9D73CE692A5}">
      <dgm:prSet/>
      <dgm:spPr/>
      <dgm:t>
        <a:bodyPr/>
        <a:lstStyle/>
        <a:p>
          <a:endParaRPr lang="cs-CZ"/>
        </a:p>
      </dgm:t>
    </dgm:pt>
    <dgm:pt modelId="{4FA5E6BF-0564-43FC-8BF3-54DDC9EEE108}">
      <dgm:prSet/>
      <dgm:spPr/>
      <dgm:t>
        <a:bodyPr/>
        <a:lstStyle/>
        <a:p>
          <a:r>
            <a:rPr lang="cs-CZ" smtClean="0"/>
            <a:t>4</a:t>
          </a:r>
          <a:endParaRPr lang="cs-CZ"/>
        </a:p>
      </dgm:t>
    </dgm:pt>
    <dgm:pt modelId="{8DFE84C4-2405-4850-9786-12BA108740A3}" type="parTrans" cxnId="{D5010AEB-3013-4AC8-8644-5C8EB4D16AF5}">
      <dgm:prSet/>
      <dgm:spPr/>
      <dgm:t>
        <a:bodyPr/>
        <a:lstStyle/>
        <a:p>
          <a:endParaRPr lang="cs-CZ"/>
        </a:p>
      </dgm:t>
    </dgm:pt>
    <dgm:pt modelId="{659DA511-3416-44A4-BB7B-F69FC3FF1CD5}" type="sibTrans" cxnId="{D5010AEB-3013-4AC8-8644-5C8EB4D16AF5}">
      <dgm:prSet/>
      <dgm:spPr/>
      <dgm:t>
        <a:bodyPr/>
        <a:lstStyle/>
        <a:p>
          <a:endParaRPr lang="cs-CZ"/>
        </a:p>
      </dgm:t>
    </dgm:pt>
    <dgm:pt modelId="{6E37C889-63A7-47C0-B96F-8D1C78E10A96}">
      <dgm:prSet/>
      <dgm:spPr/>
      <dgm:t>
        <a:bodyPr/>
        <a:lstStyle/>
        <a:p>
          <a:r>
            <a:rPr lang="cs-CZ" smtClean="0"/>
            <a:t>5</a:t>
          </a:r>
          <a:endParaRPr lang="cs-CZ"/>
        </a:p>
      </dgm:t>
    </dgm:pt>
    <dgm:pt modelId="{CD652B63-676A-428F-B61C-9D1E87B47A93}" type="parTrans" cxnId="{EABA86A5-3C35-465B-BE0D-C1CC10BF26A8}">
      <dgm:prSet/>
      <dgm:spPr/>
      <dgm:t>
        <a:bodyPr/>
        <a:lstStyle/>
        <a:p>
          <a:endParaRPr lang="cs-CZ"/>
        </a:p>
      </dgm:t>
    </dgm:pt>
    <dgm:pt modelId="{5CE036D0-1585-49F1-AE00-560A261A4586}" type="sibTrans" cxnId="{EABA86A5-3C35-465B-BE0D-C1CC10BF26A8}">
      <dgm:prSet/>
      <dgm:spPr/>
      <dgm:t>
        <a:bodyPr/>
        <a:lstStyle/>
        <a:p>
          <a:endParaRPr lang="cs-CZ"/>
        </a:p>
      </dgm:t>
    </dgm:pt>
    <dgm:pt modelId="{582408BC-8005-4C2B-AF01-E1954A87554A}">
      <dgm:prSet/>
      <dgm:spPr/>
      <dgm:t>
        <a:bodyPr/>
        <a:lstStyle/>
        <a:p>
          <a:r>
            <a:rPr lang="cs-CZ" smtClean="0"/>
            <a:t>odvolací líčení</a:t>
          </a:r>
          <a:endParaRPr lang="cs-CZ"/>
        </a:p>
      </dgm:t>
    </dgm:pt>
    <dgm:pt modelId="{207118F6-EA9D-4C64-8828-41B7B761E888}" type="parTrans" cxnId="{3CE09C61-700A-4937-824D-8F5859207BD9}">
      <dgm:prSet/>
      <dgm:spPr/>
      <dgm:t>
        <a:bodyPr/>
        <a:lstStyle/>
        <a:p>
          <a:endParaRPr lang="cs-CZ"/>
        </a:p>
      </dgm:t>
    </dgm:pt>
    <dgm:pt modelId="{1F6B5C8F-5F00-4233-A175-EC5926CA5BB9}" type="sibTrans" cxnId="{3CE09C61-700A-4937-824D-8F5859207BD9}">
      <dgm:prSet/>
      <dgm:spPr/>
      <dgm:t>
        <a:bodyPr/>
        <a:lstStyle/>
        <a:p>
          <a:endParaRPr lang="cs-CZ"/>
        </a:p>
      </dgm:t>
    </dgm:pt>
    <dgm:pt modelId="{769F894E-11C2-41CB-82D4-9955FFE204F1}">
      <dgm:prSet/>
      <dgm:spPr/>
      <dgm:t>
        <a:bodyPr/>
        <a:lstStyle/>
        <a:p>
          <a:r>
            <a:rPr lang="cs-CZ" smtClean="0"/>
            <a:t>vykonávací líčení</a:t>
          </a:r>
          <a:endParaRPr lang="cs-CZ"/>
        </a:p>
      </dgm:t>
    </dgm:pt>
    <dgm:pt modelId="{6DD57517-74D0-4550-8B37-1DD898C93646}" type="parTrans" cxnId="{C487F6F1-D58C-40A7-B79D-F8FCFDE23A11}">
      <dgm:prSet/>
      <dgm:spPr/>
      <dgm:t>
        <a:bodyPr/>
        <a:lstStyle/>
        <a:p>
          <a:endParaRPr lang="cs-CZ"/>
        </a:p>
      </dgm:t>
    </dgm:pt>
    <dgm:pt modelId="{E7A2263F-877A-400E-987C-E459C43CB0A2}" type="sibTrans" cxnId="{C487F6F1-D58C-40A7-B79D-F8FCFDE23A11}">
      <dgm:prSet/>
      <dgm:spPr/>
      <dgm:t>
        <a:bodyPr/>
        <a:lstStyle/>
        <a:p>
          <a:endParaRPr lang="cs-CZ"/>
        </a:p>
      </dgm:t>
    </dgm:pt>
    <dgm:pt modelId="{4772737B-BF4F-4ABD-BD36-D72502AB9C2A}" type="pres">
      <dgm:prSet presAssocID="{06B83023-2851-4FF0-8CD1-D75FCA5C45FA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5845D6A-093E-4BC7-9BD9-8D7A91057E01}" type="pres">
      <dgm:prSet presAssocID="{941752C3-0F62-4851-8484-F6B213A3897D}" presName="composite" presStyleCnt="0"/>
      <dgm:spPr/>
    </dgm:pt>
    <dgm:pt modelId="{62E64A09-E9DA-4164-8E1F-8258F7B5A643}" type="pres">
      <dgm:prSet presAssocID="{941752C3-0F62-4851-8484-F6B213A3897D}" presName="parentText" presStyleLbl="align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E43FDA-DE11-4537-BDCA-11D23A7EE5BC}" type="pres">
      <dgm:prSet presAssocID="{941752C3-0F62-4851-8484-F6B213A3897D}" presName="descendantText" presStyleLbl="alignAcc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1BDF1B6-79A6-46D8-9AEC-0C872336924B}" type="pres">
      <dgm:prSet presAssocID="{7978D539-767C-4A6A-A113-0D81CC1894AA}" presName="sp" presStyleCnt="0"/>
      <dgm:spPr/>
    </dgm:pt>
    <dgm:pt modelId="{AB7B71D5-D1FF-4FEE-8EDB-E31E6DBDF2C6}" type="pres">
      <dgm:prSet presAssocID="{18316632-921E-4099-98F1-33570EC52A19}" presName="composite" presStyleCnt="0"/>
      <dgm:spPr/>
    </dgm:pt>
    <dgm:pt modelId="{3F756CEB-DA04-406B-9F90-E724F0CB5FBE}" type="pres">
      <dgm:prSet presAssocID="{18316632-921E-4099-98F1-33570EC52A19}" presName="parentText" presStyleLbl="align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C230B2-7575-49C5-906B-05D5F828C5A0}" type="pres">
      <dgm:prSet presAssocID="{18316632-921E-4099-98F1-33570EC52A19}" presName="descendantText" presStyleLbl="alignAcc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A7B2B1-EE2D-4EF2-823A-7E2F89AFAADF}" type="pres">
      <dgm:prSet presAssocID="{CCB1D54C-7850-464C-925A-D4C082F23457}" presName="sp" presStyleCnt="0"/>
      <dgm:spPr/>
    </dgm:pt>
    <dgm:pt modelId="{11CC5DC4-7F46-46F8-B833-D359CA3D0D42}" type="pres">
      <dgm:prSet presAssocID="{854E0FDF-BFE1-46F4-9EAF-CAD857D49698}" presName="composite" presStyleCnt="0"/>
      <dgm:spPr/>
    </dgm:pt>
    <dgm:pt modelId="{403D04E2-EB85-4690-B8AF-3C1B5D384DF6}" type="pres">
      <dgm:prSet presAssocID="{854E0FDF-BFE1-46F4-9EAF-CAD857D49698}" presName="parentText" presStyleLbl="align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36FCE8-74AC-4063-BEAF-81474646D37C}" type="pres">
      <dgm:prSet presAssocID="{854E0FDF-BFE1-46F4-9EAF-CAD857D49698}" presName="descendantText" presStyleLbl="alignAcc1" presStyleIdx="2" presStyleCnt="5" custLinFactNeighborX="228" custLinFactNeighborY="-37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0A7FC7-09DA-453C-8742-A17F144CF080}" type="pres">
      <dgm:prSet presAssocID="{41EB852F-0A08-4C72-8471-15B06424FDB5}" presName="sp" presStyleCnt="0"/>
      <dgm:spPr/>
    </dgm:pt>
    <dgm:pt modelId="{FDC23607-2F5D-4E04-8037-6E215A28250C}" type="pres">
      <dgm:prSet presAssocID="{4FA5E6BF-0564-43FC-8BF3-54DDC9EEE108}" presName="composite" presStyleCnt="0"/>
      <dgm:spPr/>
    </dgm:pt>
    <dgm:pt modelId="{D77E7BA0-75ED-452B-B463-AA91C76D7DBB}" type="pres">
      <dgm:prSet presAssocID="{4FA5E6BF-0564-43FC-8BF3-54DDC9EEE108}" presName="parentText" presStyleLbl="align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C89C51-92F5-4A51-A331-6228F92166E9}" type="pres">
      <dgm:prSet presAssocID="{4FA5E6BF-0564-43FC-8BF3-54DDC9EEE108}" presName="descendantText" presStyleLbl="alignAcc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7DDFD6-35FD-4395-9B63-AC0A281A5B50}" type="pres">
      <dgm:prSet presAssocID="{659DA511-3416-44A4-BB7B-F69FC3FF1CD5}" presName="sp" presStyleCnt="0"/>
      <dgm:spPr/>
    </dgm:pt>
    <dgm:pt modelId="{397B9C57-1EDA-448B-9A8D-938D7F1D6D92}" type="pres">
      <dgm:prSet presAssocID="{6E37C889-63A7-47C0-B96F-8D1C78E10A96}" presName="composite" presStyleCnt="0"/>
      <dgm:spPr/>
    </dgm:pt>
    <dgm:pt modelId="{CFFD1CC6-62D0-45E6-A69C-4AD55D6D046E}" type="pres">
      <dgm:prSet presAssocID="{6E37C889-63A7-47C0-B96F-8D1C78E10A96}" presName="parentText" presStyleLbl="align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F80B067-AFF3-4754-B13F-D76F16237C38}" type="pres">
      <dgm:prSet presAssocID="{6E37C889-63A7-47C0-B96F-8D1C78E10A96}" presName="descendantText" presStyleLbl="alignAcc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88694BC-7229-4971-BABF-B991ADA7E78F}" srcId="{941752C3-0F62-4851-8484-F6B213A3897D}" destId="{03B3283A-4815-40A5-8266-C135036FABED}" srcOrd="0" destOrd="0" parTransId="{DA2F87D9-7DA1-478D-AA52-1F8C6D66E131}" sibTransId="{77D27439-C6ED-446A-B840-DA77E2450F5B}"/>
    <dgm:cxn modelId="{CD1D5F0A-679C-4428-A909-D7BDD0D1A82F}" srcId="{06B83023-2851-4FF0-8CD1-D75FCA5C45FA}" destId="{941752C3-0F62-4851-8484-F6B213A3897D}" srcOrd="0" destOrd="0" parTransId="{2D686854-DCFD-4D1D-80E2-0F9C35D857F9}" sibTransId="{7978D539-767C-4A6A-A113-0D81CC1894AA}"/>
    <dgm:cxn modelId="{1ADDC030-97F3-4CBF-905E-3E90A26281BD}" type="presOf" srcId="{941752C3-0F62-4851-8484-F6B213A3897D}" destId="{62E64A09-E9DA-4164-8E1F-8258F7B5A643}" srcOrd="0" destOrd="0" presId="urn:microsoft.com/office/officeart/2005/8/layout/chevron2"/>
    <dgm:cxn modelId="{3CE09C61-700A-4937-824D-8F5859207BD9}" srcId="{4FA5E6BF-0564-43FC-8BF3-54DDC9EEE108}" destId="{582408BC-8005-4C2B-AF01-E1954A87554A}" srcOrd="0" destOrd="0" parTransId="{207118F6-EA9D-4C64-8828-41B7B761E888}" sibTransId="{1F6B5C8F-5F00-4233-A175-EC5926CA5BB9}"/>
    <dgm:cxn modelId="{F844E8F5-752F-4DB6-AA15-C5DDEEDF8839}" type="presOf" srcId="{7B9E6969-B3F1-410F-8E5D-B8FBF16E7EF4}" destId="{84C230B2-7575-49C5-906B-05D5F828C5A0}" srcOrd="0" destOrd="0" presId="urn:microsoft.com/office/officeart/2005/8/layout/chevron2"/>
    <dgm:cxn modelId="{56D41B55-1B25-4BA0-AEE9-4B1F6D2733C1}" type="presOf" srcId="{A5AA207C-E802-46AD-984C-989EBC486748}" destId="{4236FCE8-74AC-4063-BEAF-81474646D37C}" srcOrd="0" destOrd="0" presId="urn:microsoft.com/office/officeart/2005/8/layout/chevron2"/>
    <dgm:cxn modelId="{A11E7E93-E1EF-4D0A-B148-1FC0ACFD7A99}" type="presOf" srcId="{18316632-921E-4099-98F1-33570EC52A19}" destId="{3F756CEB-DA04-406B-9F90-E724F0CB5FBE}" srcOrd="0" destOrd="0" presId="urn:microsoft.com/office/officeart/2005/8/layout/chevron2"/>
    <dgm:cxn modelId="{181BBAED-64B7-47A4-972C-87F7137CE37D}" type="presOf" srcId="{769F894E-11C2-41CB-82D4-9955FFE204F1}" destId="{6F80B067-AFF3-4754-B13F-D76F16237C38}" srcOrd="0" destOrd="0" presId="urn:microsoft.com/office/officeart/2005/8/layout/chevron2"/>
    <dgm:cxn modelId="{3A88D341-DB79-4A2A-A3BD-230DAFFBAE0E}" srcId="{06B83023-2851-4FF0-8CD1-D75FCA5C45FA}" destId="{854E0FDF-BFE1-46F4-9EAF-CAD857D49698}" srcOrd="2" destOrd="0" parTransId="{4F5C0F6E-8169-4887-9203-85709A0EDD19}" sibTransId="{41EB852F-0A08-4C72-8471-15B06424FDB5}"/>
    <dgm:cxn modelId="{73B211FF-6FE3-456D-B1C8-0BAB8BF78A3D}" type="presOf" srcId="{4FA5E6BF-0564-43FC-8BF3-54DDC9EEE108}" destId="{D77E7BA0-75ED-452B-B463-AA91C76D7DBB}" srcOrd="0" destOrd="0" presId="urn:microsoft.com/office/officeart/2005/8/layout/chevron2"/>
    <dgm:cxn modelId="{C487F6F1-D58C-40A7-B79D-F8FCFDE23A11}" srcId="{6E37C889-63A7-47C0-B96F-8D1C78E10A96}" destId="{769F894E-11C2-41CB-82D4-9955FFE204F1}" srcOrd="0" destOrd="0" parTransId="{6DD57517-74D0-4550-8B37-1DD898C93646}" sibTransId="{E7A2263F-877A-400E-987C-E459C43CB0A2}"/>
    <dgm:cxn modelId="{B0B6F491-2870-4BE3-9AAB-89EB111D4CFB}" type="presOf" srcId="{854E0FDF-BFE1-46F4-9EAF-CAD857D49698}" destId="{403D04E2-EB85-4690-B8AF-3C1B5D384DF6}" srcOrd="0" destOrd="0" presId="urn:microsoft.com/office/officeart/2005/8/layout/chevron2"/>
    <dgm:cxn modelId="{EABA86A5-3C35-465B-BE0D-C1CC10BF26A8}" srcId="{06B83023-2851-4FF0-8CD1-D75FCA5C45FA}" destId="{6E37C889-63A7-47C0-B96F-8D1C78E10A96}" srcOrd="4" destOrd="0" parTransId="{CD652B63-676A-428F-B61C-9D1E87B47A93}" sibTransId="{5CE036D0-1585-49F1-AE00-560A261A4586}"/>
    <dgm:cxn modelId="{D5010AEB-3013-4AC8-8644-5C8EB4D16AF5}" srcId="{06B83023-2851-4FF0-8CD1-D75FCA5C45FA}" destId="{4FA5E6BF-0564-43FC-8BF3-54DDC9EEE108}" srcOrd="3" destOrd="0" parTransId="{8DFE84C4-2405-4850-9786-12BA108740A3}" sibTransId="{659DA511-3416-44A4-BB7B-F69FC3FF1CD5}"/>
    <dgm:cxn modelId="{26BD24FD-47CF-4C5B-AD8E-2330D1A63B82}" type="presOf" srcId="{06B83023-2851-4FF0-8CD1-D75FCA5C45FA}" destId="{4772737B-BF4F-4ABD-BD36-D72502AB9C2A}" srcOrd="0" destOrd="0" presId="urn:microsoft.com/office/officeart/2005/8/layout/chevron2"/>
    <dgm:cxn modelId="{E309112E-1E38-4E47-AB1C-1C04126B6F01}" type="presOf" srcId="{6E37C889-63A7-47C0-B96F-8D1C78E10A96}" destId="{CFFD1CC6-62D0-45E6-A69C-4AD55D6D046E}" srcOrd="0" destOrd="0" presId="urn:microsoft.com/office/officeart/2005/8/layout/chevron2"/>
    <dgm:cxn modelId="{A04C226F-3DFB-4FD9-A226-D9D73CE692A5}" srcId="{854E0FDF-BFE1-46F4-9EAF-CAD857D49698}" destId="{A5AA207C-E802-46AD-984C-989EBC486748}" srcOrd="0" destOrd="0" parTransId="{0A520705-DDDC-4E38-845A-E7841CC2B783}" sibTransId="{CC6888D9-74A6-47A2-AD1E-E7E1A9A034D3}"/>
    <dgm:cxn modelId="{2D127D25-D7BB-4D95-8789-85DB39DD6157}" srcId="{06B83023-2851-4FF0-8CD1-D75FCA5C45FA}" destId="{18316632-921E-4099-98F1-33570EC52A19}" srcOrd="1" destOrd="0" parTransId="{E425E14E-EDCF-4281-92BF-CD758E88617A}" sibTransId="{CCB1D54C-7850-464C-925A-D4C082F23457}"/>
    <dgm:cxn modelId="{B1B48DDD-9CC3-4BE0-BDE8-7A4A8BA325AE}" srcId="{18316632-921E-4099-98F1-33570EC52A19}" destId="{7B9E6969-B3F1-410F-8E5D-B8FBF16E7EF4}" srcOrd="0" destOrd="0" parTransId="{860D97AA-EA2A-4D82-9A89-4C4111508299}" sibTransId="{172722F1-D6A3-4C75-98B5-7A197B074A20}"/>
    <dgm:cxn modelId="{DC0C4364-C1F5-42CC-9531-CB5E84F6105A}" type="presOf" srcId="{03B3283A-4815-40A5-8266-C135036FABED}" destId="{2AE43FDA-DE11-4537-BDCA-11D23A7EE5BC}" srcOrd="0" destOrd="0" presId="urn:microsoft.com/office/officeart/2005/8/layout/chevron2"/>
    <dgm:cxn modelId="{6BD794C1-0CED-4599-AF60-F0825F275459}" type="presOf" srcId="{582408BC-8005-4C2B-AF01-E1954A87554A}" destId="{26C89C51-92F5-4A51-A331-6228F92166E9}" srcOrd="0" destOrd="0" presId="urn:microsoft.com/office/officeart/2005/8/layout/chevron2"/>
    <dgm:cxn modelId="{FA2ACAE1-EF8C-46F6-A93B-A937FE2D315A}" type="presParOf" srcId="{4772737B-BF4F-4ABD-BD36-D72502AB9C2A}" destId="{A5845D6A-093E-4BC7-9BD9-8D7A91057E01}" srcOrd="0" destOrd="0" presId="urn:microsoft.com/office/officeart/2005/8/layout/chevron2"/>
    <dgm:cxn modelId="{4B3437C6-2146-4C4B-8E13-6C964767976A}" type="presParOf" srcId="{A5845D6A-093E-4BC7-9BD9-8D7A91057E01}" destId="{62E64A09-E9DA-4164-8E1F-8258F7B5A643}" srcOrd="0" destOrd="0" presId="urn:microsoft.com/office/officeart/2005/8/layout/chevron2"/>
    <dgm:cxn modelId="{CCEFB46A-90B3-4B15-89E8-B365AA81A2D9}" type="presParOf" srcId="{A5845D6A-093E-4BC7-9BD9-8D7A91057E01}" destId="{2AE43FDA-DE11-4537-BDCA-11D23A7EE5BC}" srcOrd="1" destOrd="0" presId="urn:microsoft.com/office/officeart/2005/8/layout/chevron2"/>
    <dgm:cxn modelId="{E2618237-0DE3-43AC-BAA1-3C4E58F3FE9F}" type="presParOf" srcId="{4772737B-BF4F-4ABD-BD36-D72502AB9C2A}" destId="{C1BDF1B6-79A6-46D8-9AEC-0C872336924B}" srcOrd="1" destOrd="0" presId="urn:microsoft.com/office/officeart/2005/8/layout/chevron2"/>
    <dgm:cxn modelId="{3C7B38A4-9501-4D5B-865A-541FEAF1DE72}" type="presParOf" srcId="{4772737B-BF4F-4ABD-BD36-D72502AB9C2A}" destId="{AB7B71D5-D1FF-4FEE-8EDB-E31E6DBDF2C6}" srcOrd="2" destOrd="0" presId="urn:microsoft.com/office/officeart/2005/8/layout/chevron2"/>
    <dgm:cxn modelId="{44FCB029-844B-4CD3-8254-BA3293E41583}" type="presParOf" srcId="{AB7B71D5-D1FF-4FEE-8EDB-E31E6DBDF2C6}" destId="{3F756CEB-DA04-406B-9F90-E724F0CB5FBE}" srcOrd="0" destOrd="0" presId="urn:microsoft.com/office/officeart/2005/8/layout/chevron2"/>
    <dgm:cxn modelId="{52D43FE5-8270-4D18-A4C6-178123A5DE56}" type="presParOf" srcId="{AB7B71D5-D1FF-4FEE-8EDB-E31E6DBDF2C6}" destId="{84C230B2-7575-49C5-906B-05D5F828C5A0}" srcOrd="1" destOrd="0" presId="urn:microsoft.com/office/officeart/2005/8/layout/chevron2"/>
    <dgm:cxn modelId="{97FEB30B-F8CC-488E-ADDA-2AF908069C91}" type="presParOf" srcId="{4772737B-BF4F-4ABD-BD36-D72502AB9C2A}" destId="{C2A7B2B1-EE2D-4EF2-823A-7E2F89AFAADF}" srcOrd="3" destOrd="0" presId="urn:microsoft.com/office/officeart/2005/8/layout/chevron2"/>
    <dgm:cxn modelId="{170A86ED-E8C8-4A46-9E64-4F544C5837C6}" type="presParOf" srcId="{4772737B-BF4F-4ABD-BD36-D72502AB9C2A}" destId="{11CC5DC4-7F46-46F8-B833-D359CA3D0D42}" srcOrd="4" destOrd="0" presId="urn:microsoft.com/office/officeart/2005/8/layout/chevron2"/>
    <dgm:cxn modelId="{F46E32EE-820A-4825-BF65-74909A1D481D}" type="presParOf" srcId="{11CC5DC4-7F46-46F8-B833-D359CA3D0D42}" destId="{403D04E2-EB85-4690-B8AF-3C1B5D384DF6}" srcOrd="0" destOrd="0" presId="urn:microsoft.com/office/officeart/2005/8/layout/chevron2"/>
    <dgm:cxn modelId="{6C79E030-D1CD-43CC-89FC-F7C1A1AB1CE0}" type="presParOf" srcId="{11CC5DC4-7F46-46F8-B833-D359CA3D0D42}" destId="{4236FCE8-74AC-4063-BEAF-81474646D37C}" srcOrd="1" destOrd="0" presId="urn:microsoft.com/office/officeart/2005/8/layout/chevron2"/>
    <dgm:cxn modelId="{85DA2C04-59C7-4920-81A6-AC152270911D}" type="presParOf" srcId="{4772737B-BF4F-4ABD-BD36-D72502AB9C2A}" destId="{900A7FC7-09DA-453C-8742-A17F144CF080}" srcOrd="5" destOrd="0" presId="urn:microsoft.com/office/officeart/2005/8/layout/chevron2"/>
    <dgm:cxn modelId="{0D957F46-22FC-4E2B-A49B-3F1E9F9AF904}" type="presParOf" srcId="{4772737B-BF4F-4ABD-BD36-D72502AB9C2A}" destId="{FDC23607-2F5D-4E04-8037-6E215A28250C}" srcOrd="6" destOrd="0" presId="urn:microsoft.com/office/officeart/2005/8/layout/chevron2"/>
    <dgm:cxn modelId="{D48D6834-BAE7-4549-A34A-E03621B09128}" type="presParOf" srcId="{FDC23607-2F5D-4E04-8037-6E215A28250C}" destId="{D77E7BA0-75ED-452B-B463-AA91C76D7DBB}" srcOrd="0" destOrd="0" presId="urn:microsoft.com/office/officeart/2005/8/layout/chevron2"/>
    <dgm:cxn modelId="{A4F8CB7E-C717-483C-A222-748CFDE38DCE}" type="presParOf" srcId="{FDC23607-2F5D-4E04-8037-6E215A28250C}" destId="{26C89C51-92F5-4A51-A331-6228F92166E9}" srcOrd="1" destOrd="0" presId="urn:microsoft.com/office/officeart/2005/8/layout/chevron2"/>
    <dgm:cxn modelId="{DE89B76B-E1D6-454D-8C32-97F5E0C5C276}" type="presParOf" srcId="{4772737B-BF4F-4ABD-BD36-D72502AB9C2A}" destId="{B77DDFD6-35FD-4395-9B63-AC0A281A5B50}" srcOrd="7" destOrd="0" presId="urn:microsoft.com/office/officeart/2005/8/layout/chevron2"/>
    <dgm:cxn modelId="{D1904FF7-573E-4F53-97A4-6454DD836EE9}" type="presParOf" srcId="{4772737B-BF4F-4ABD-BD36-D72502AB9C2A}" destId="{397B9C57-1EDA-448B-9A8D-938D7F1D6D92}" srcOrd="8" destOrd="0" presId="urn:microsoft.com/office/officeart/2005/8/layout/chevron2"/>
    <dgm:cxn modelId="{DC4DF29A-78B3-46B4-B96A-49C4F3AB168E}" type="presParOf" srcId="{397B9C57-1EDA-448B-9A8D-938D7F1D6D92}" destId="{CFFD1CC6-62D0-45E6-A69C-4AD55D6D046E}" srcOrd="0" destOrd="0" presId="urn:microsoft.com/office/officeart/2005/8/layout/chevron2"/>
    <dgm:cxn modelId="{D2979FAB-36A9-4BBC-827A-A3603590BC93}" type="presParOf" srcId="{397B9C57-1EDA-448B-9A8D-938D7F1D6D92}" destId="{6F80B067-AFF3-4754-B13F-D76F16237C38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C99C4EA-869A-4C8B-8346-5E0532B0DC07}">
      <dsp:nvSpPr>
        <dsp:cNvPr id="0" name=""/>
        <dsp:cNvSpPr/>
      </dsp:nvSpPr>
      <dsp:spPr>
        <a:xfrm>
          <a:off x="2123376" y="0"/>
          <a:ext cx="1629346" cy="905192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smtClean="0"/>
            <a:t>HMOTNÉ</a:t>
          </a:r>
          <a:endParaRPr lang="cs-CZ" sz="2300" kern="1200"/>
        </a:p>
      </dsp:txBody>
      <dsp:txXfrm>
        <a:off x="2123376" y="0"/>
        <a:ext cx="1629346" cy="905192"/>
      </dsp:txXfrm>
    </dsp:sp>
    <dsp:sp modelId="{04DE94FE-58D1-4B3C-B31C-74AFFE421A31}">
      <dsp:nvSpPr>
        <dsp:cNvPr id="0" name=""/>
        <dsp:cNvSpPr/>
      </dsp:nvSpPr>
      <dsp:spPr>
        <a:xfrm>
          <a:off x="4476876" y="0"/>
          <a:ext cx="1629346" cy="905192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smtClean="0"/>
            <a:t>PROCESNÍ</a:t>
          </a:r>
          <a:endParaRPr lang="cs-CZ" sz="2300" kern="1200"/>
        </a:p>
      </dsp:txBody>
      <dsp:txXfrm>
        <a:off x="4476876" y="0"/>
        <a:ext cx="1629346" cy="905192"/>
      </dsp:txXfrm>
    </dsp:sp>
    <dsp:sp modelId="{000DE02E-300C-46EA-8EE8-F0B605FDB5A0}">
      <dsp:nvSpPr>
        <dsp:cNvPr id="0" name=""/>
        <dsp:cNvSpPr/>
      </dsp:nvSpPr>
      <dsp:spPr>
        <a:xfrm>
          <a:off x="3775352" y="3847067"/>
          <a:ext cx="678894" cy="678894"/>
        </a:xfrm>
        <a:prstGeom prst="triangl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0E7850D-A9E6-4C39-AF1E-74DFA39B4F0B}">
      <dsp:nvSpPr>
        <dsp:cNvPr id="0" name=""/>
        <dsp:cNvSpPr/>
      </dsp:nvSpPr>
      <dsp:spPr>
        <a:xfrm>
          <a:off x="2078117" y="3562837"/>
          <a:ext cx="4073365" cy="27517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2685D81-768F-4A9D-9E4E-B401B7D62959}">
      <dsp:nvSpPr>
        <dsp:cNvPr id="0" name=""/>
        <dsp:cNvSpPr/>
      </dsp:nvSpPr>
      <dsp:spPr>
        <a:xfrm>
          <a:off x="4476876" y="2371604"/>
          <a:ext cx="1629346" cy="115864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smtClean="0"/>
            <a:t>TRESTNÍ ŘÁD</a:t>
          </a:r>
          <a:endParaRPr lang="cs-CZ" sz="900" kern="1200"/>
        </a:p>
      </dsp:txBody>
      <dsp:txXfrm>
        <a:off x="4476876" y="2371604"/>
        <a:ext cx="1629346" cy="1158646"/>
      </dsp:txXfrm>
    </dsp:sp>
    <dsp:sp modelId="{4AE91DFB-6E33-4483-A142-3F34873C1541}">
      <dsp:nvSpPr>
        <dsp:cNvPr id="0" name=""/>
        <dsp:cNvSpPr/>
      </dsp:nvSpPr>
      <dsp:spPr>
        <a:xfrm>
          <a:off x="4476876" y="1158646"/>
          <a:ext cx="1629346" cy="115864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smtClean="0"/>
            <a:t>- zabývá se postupem orgánů činných v trestním řízení při odhalování, stíhání a trestání trestných činů</a:t>
          </a:r>
          <a:endParaRPr lang="cs-CZ" sz="900" kern="1200"/>
        </a:p>
      </dsp:txBody>
      <dsp:txXfrm>
        <a:off x="4476876" y="1158646"/>
        <a:ext cx="1629346" cy="1158646"/>
      </dsp:txXfrm>
    </dsp:sp>
    <dsp:sp modelId="{BD1639D6-AF4D-4FB8-A1FE-C4737D901DB8}">
      <dsp:nvSpPr>
        <dsp:cNvPr id="0" name=""/>
        <dsp:cNvSpPr/>
      </dsp:nvSpPr>
      <dsp:spPr>
        <a:xfrm>
          <a:off x="2123376" y="2371604"/>
          <a:ext cx="1629346" cy="115864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smtClean="0"/>
            <a:t>TRESTNÍ ZÁKONÍK</a:t>
          </a:r>
          <a:endParaRPr lang="cs-CZ" sz="900" kern="1200"/>
        </a:p>
      </dsp:txBody>
      <dsp:txXfrm>
        <a:off x="2123376" y="2371604"/>
        <a:ext cx="1629346" cy="1158646"/>
      </dsp:txXfrm>
    </dsp:sp>
    <dsp:sp modelId="{A6AB9C10-D802-46EC-8865-2EB9E95492ED}">
      <dsp:nvSpPr>
        <dsp:cNvPr id="0" name=""/>
        <dsp:cNvSpPr/>
      </dsp:nvSpPr>
      <dsp:spPr>
        <a:xfrm>
          <a:off x="2123376" y="1158646"/>
          <a:ext cx="1629346" cy="115864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smtClean="0"/>
            <a:t>- stanoví, co je trestný čin, jaké jsou jeho zákonné náležitosti, a vymezuje škálu trestů, které mohou být pachateli uloženy</a:t>
          </a:r>
          <a:endParaRPr lang="cs-CZ" sz="900" kern="1200"/>
        </a:p>
      </dsp:txBody>
      <dsp:txXfrm>
        <a:off x="2123376" y="1158646"/>
        <a:ext cx="1629346" cy="1158646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5E8FC21-8DEA-4366-9AFE-35516B82A297}">
      <dsp:nvSpPr>
        <dsp:cNvPr id="0" name=""/>
        <dsp:cNvSpPr/>
      </dsp:nvSpPr>
      <dsp:spPr>
        <a:xfrm>
          <a:off x="460905" y="1046"/>
          <a:ext cx="3479899" cy="208793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smtClean="0"/>
            <a:t>trestní zákoník</a:t>
          </a:r>
          <a:endParaRPr lang="cs-CZ" sz="3000" kern="1200"/>
        </a:p>
      </dsp:txBody>
      <dsp:txXfrm>
        <a:off x="460905" y="1046"/>
        <a:ext cx="3479899" cy="2087939"/>
      </dsp:txXfrm>
    </dsp:sp>
    <dsp:sp modelId="{5B762A22-BAC0-4712-A235-40E169B3A1D0}">
      <dsp:nvSpPr>
        <dsp:cNvPr id="0" name=""/>
        <dsp:cNvSpPr/>
      </dsp:nvSpPr>
      <dsp:spPr>
        <a:xfrm>
          <a:off x="4288794" y="1046"/>
          <a:ext cx="3479899" cy="208793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smtClean="0"/>
            <a:t>zákon o trestní odpovědnosti právnických osob</a:t>
          </a:r>
          <a:endParaRPr lang="cs-CZ" sz="3000" kern="1200"/>
        </a:p>
      </dsp:txBody>
      <dsp:txXfrm>
        <a:off x="4288794" y="1046"/>
        <a:ext cx="3479899" cy="2087939"/>
      </dsp:txXfrm>
    </dsp:sp>
    <dsp:sp modelId="{4A71CF91-5024-4C16-B063-1457FF91FC2F}">
      <dsp:nvSpPr>
        <dsp:cNvPr id="0" name=""/>
        <dsp:cNvSpPr/>
      </dsp:nvSpPr>
      <dsp:spPr>
        <a:xfrm>
          <a:off x="2374850" y="2436975"/>
          <a:ext cx="3479899" cy="208793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smtClean="0"/>
            <a:t>zákon o trestním řízení soudním (trestní řád)</a:t>
          </a:r>
          <a:endParaRPr lang="cs-CZ" sz="3000" kern="1200"/>
        </a:p>
      </dsp:txBody>
      <dsp:txXfrm>
        <a:off x="2374850" y="2436975"/>
        <a:ext cx="3479899" cy="2087939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CFDD505-2CE5-4241-8EDF-59AE197F7D8B}">
      <dsp:nvSpPr>
        <dsp:cNvPr id="0" name=""/>
        <dsp:cNvSpPr/>
      </dsp:nvSpPr>
      <dsp:spPr>
        <a:xfrm>
          <a:off x="1372671" y="1748403"/>
          <a:ext cx="2570745" cy="171468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0" tIns="92456" rIns="92456" bIns="92456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- všechny trestné činy nedbalostní a z úmyslných pouze takové, na něž je stanoven max. trest odnětí svobody do pěti let</a:t>
          </a:r>
          <a:endParaRPr lang="cs-CZ" sz="1300" kern="1200"/>
        </a:p>
      </dsp:txBody>
      <dsp:txXfrm>
        <a:off x="1783990" y="1748403"/>
        <a:ext cx="2159426" cy="1714687"/>
      </dsp:txXfrm>
    </dsp:sp>
    <dsp:sp modelId="{736A47F6-4A98-42F5-84E8-99A06D9071C6}">
      <dsp:nvSpPr>
        <dsp:cNvPr id="0" name=""/>
        <dsp:cNvSpPr/>
      </dsp:nvSpPr>
      <dsp:spPr>
        <a:xfrm>
          <a:off x="10347" y="1083762"/>
          <a:ext cx="1713830" cy="171383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smtClean="0"/>
            <a:t>přečin</a:t>
          </a:r>
          <a:endParaRPr lang="cs-CZ" sz="3100" kern="1200"/>
        </a:p>
      </dsp:txBody>
      <dsp:txXfrm>
        <a:off x="10347" y="1083762"/>
        <a:ext cx="1713830" cy="1713830"/>
      </dsp:txXfrm>
    </dsp:sp>
    <dsp:sp modelId="{E98391AF-646E-475F-98C2-70B58A473E3F}">
      <dsp:nvSpPr>
        <dsp:cNvPr id="0" name=""/>
        <dsp:cNvSpPr/>
      </dsp:nvSpPr>
      <dsp:spPr>
        <a:xfrm>
          <a:off x="5657247" y="1748403"/>
          <a:ext cx="2570745" cy="171468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0" tIns="92456" rIns="92456" bIns="92456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- všechny ostatní (závažné) trestné činy</a:t>
          </a:r>
          <a:endParaRPr lang="cs-CZ" sz="1300" kern="1200"/>
        </a:p>
      </dsp:txBody>
      <dsp:txXfrm>
        <a:off x="6068566" y="1748403"/>
        <a:ext cx="2159426" cy="1714687"/>
      </dsp:txXfrm>
    </dsp:sp>
    <dsp:sp modelId="{6483539E-DE90-44EA-AA55-F1FA83D00A99}">
      <dsp:nvSpPr>
        <dsp:cNvPr id="0" name=""/>
        <dsp:cNvSpPr/>
      </dsp:nvSpPr>
      <dsp:spPr>
        <a:xfrm>
          <a:off x="4286183" y="1062871"/>
          <a:ext cx="1713830" cy="171383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smtClean="0"/>
            <a:t>zločin</a:t>
          </a:r>
          <a:endParaRPr lang="cs-CZ" sz="3100" kern="1200"/>
        </a:p>
      </dsp:txBody>
      <dsp:txXfrm>
        <a:off x="4286183" y="1062871"/>
        <a:ext cx="1713830" cy="1713830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E8AA5CF-583A-4D84-9C2B-3EFC388F6AA1}">
      <dsp:nvSpPr>
        <dsp:cNvPr id="0" name=""/>
        <dsp:cNvSpPr/>
      </dsp:nvSpPr>
      <dsp:spPr>
        <a:xfrm>
          <a:off x="0" y="17307"/>
          <a:ext cx="8229600" cy="143882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smtClean="0"/>
            <a:t>pachatel</a:t>
          </a:r>
          <a:endParaRPr lang="cs-CZ" sz="3000" kern="1200"/>
        </a:p>
      </dsp:txBody>
      <dsp:txXfrm>
        <a:off x="0" y="17307"/>
        <a:ext cx="8229600" cy="1438825"/>
      </dsp:txXfrm>
    </dsp:sp>
    <dsp:sp modelId="{20D8A4EB-4688-4ABD-9A59-5A40810C3315}">
      <dsp:nvSpPr>
        <dsp:cNvPr id="0" name=""/>
        <dsp:cNvSpPr/>
      </dsp:nvSpPr>
      <dsp:spPr>
        <a:xfrm>
          <a:off x="0" y="1488887"/>
          <a:ext cx="8229600" cy="496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38100" rIns="213360" bIns="3810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300" kern="1200" smtClean="0"/>
            <a:t>fyzická osoba, která spáchala trestný čin sama</a:t>
          </a:r>
          <a:endParaRPr lang="cs-CZ" sz="2300" kern="1200"/>
        </a:p>
      </dsp:txBody>
      <dsp:txXfrm>
        <a:off x="0" y="1488887"/>
        <a:ext cx="8229600" cy="496800"/>
      </dsp:txXfrm>
    </dsp:sp>
    <dsp:sp modelId="{E6371395-02D6-4477-AC88-1B32A7AD1713}">
      <dsp:nvSpPr>
        <dsp:cNvPr id="0" name=""/>
        <dsp:cNvSpPr/>
      </dsp:nvSpPr>
      <dsp:spPr>
        <a:xfrm>
          <a:off x="0" y="1985687"/>
          <a:ext cx="8229600" cy="143882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smtClean="0"/>
            <a:t>spolupachatelé</a:t>
          </a:r>
          <a:endParaRPr lang="cs-CZ" sz="3000" kern="1200"/>
        </a:p>
      </dsp:txBody>
      <dsp:txXfrm>
        <a:off x="0" y="1985687"/>
        <a:ext cx="8229600" cy="1438825"/>
      </dsp:txXfrm>
    </dsp:sp>
    <dsp:sp modelId="{9D825265-3A8D-4CB6-8D1A-2326A3A7B37D}">
      <dsp:nvSpPr>
        <dsp:cNvPr id="0" name=""/>
        <dsp:cNvSpPr/>
      </dsp:nvSpPr>
      <dsp:spPr>
        <a:xfrm>
          <a:off x="0" y="3424512"/>
          <a:ext cx="8229600" cy="496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38100" rIns="213360" bIns="3810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300" kern="1200" smtClean="0"/>
            <a:t>osoby, které spáchaly tr. čin společným jednáním</a:t>
          </a:r>
          <a:endParaRPr lang="cs-CZ" sz="2300" kern="1200"/>
        </a:p>
      </dsp:txBody>
      <dsp:txXfrm>
        <a:off x="0" y="3424512"/>
        <a:ext cx="8229600" cy="496800"/>
      </dsp:txXfrm>
    </dsp:sp>
    <dsp:sp modelId="{4A4E1E3F-0B82-45FB-8DE0-55EF7C1C4FA8}">
      <dsp:nvSpPr>
        <dsp:cNvPr id="0" name=""/>
        <dsp:cNvSpPr/>
      </dsp:nvSpPr>
      <dsp:spPr>
        <a:xfrm>
          <a:off x="0" y="3936519"/>
          <a:ext cx="8229600" cy="143882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smtClean="0"/>
            <a:t>účastníci – organizátor, návodce, pomocník</a:t>
          </a:r>
          <a:endParaRPr lang="cs-CZ" sz="3000" kern="1200"/>
        </a:p>
      </dsp:txBody>
      <dsp:txXfrm>
        <a:off x="0" y="3936519"/>
        <a:ext cx="8229600" cy="1438825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453BFEF-ADF6-408A-B372-FD120460B9BC}">
      <dsp:nvSpPr>
        <dsp:cNvPr id="0" name=""/>
        <dsp:cNvSpPr/>
      </dsp:nvSpPr>
      <dsp:spPr>
        <a:xfrm>
          <a:off x="0" y="0"/>
          <a:ext cx="6995160" cy="135778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smtClean="0"/>
            <a:t>Policie ČR</a:t>
          </a:r>
          <a:endParaRPr lang="cs-CZ" sz="1900" kern="1200"/>
        </a:p>
      </dsp:txBody>
      <dsp:txXfrm>
        <a:off x="0" y="0"/>
        <a:ext cx="5609536" cy="1357788"/>
      </dsp:txXfrm>
    </dsp:sp>
    <dsp:sp modelId="{1FFCE152-18B8-4ECE-9427-8B7B6D3E9269}">
      <dsp:nvSpPr>
        <dsp:cNvPr id="0" name=""/>
        <dsp:cNvSpPr/>
      </dsp:nvSpPr>
      <dsp:spPr>
        <a:xfrm>
          <a:off x="617219" y="1584086"/>
          <a:ext cx="6995160" cy="135778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1900" kern="1200" smtClean="0"/>
            <a:t>Státní zastupitelství</a:t>
          </a:r>
        </a:p>
      </dsp:txBody>
      <dsp:txXfrm>
        <a:off x="617219" y="1584086"/>
        <a:ext cx="5495377" cy="1357788"/>
      </dsp:txXfrm>
    </dsp:sp>
    <dsp:sp modelId="{DCE73533-E0C0-40AD-9D38-33660099F4E0}">
      <dsp:nvSpPr>
        <dsp:cNvPr id="0" name=""/>
        <dsp:cNvSpPr/>
      </dsp:nvSpPr>
      <dsp:spPr>
        <a:xfrm>
          <a:off x="1234439" y="3168173"/>
          <a:ext cx="6995160" cy="135778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cs-CZ" sz="1900" kern="1200" smtClean="0"/>
        </a:p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1900" kern="1200" smtClean="0"/>
            <a:t>Soud</a:t>
          </a:r>
        </a:p>
        <a:p>
          <a:pPr lvl="0" algn="l">
            <a:spcBef>
              <a:spcPct val="0"/>
            </a:spcBef>
          </a:pPr>
          <a:endParaRPr lang="cs-CZ" sz="1900" kern="1200"/>
        </a:p>
      </dsp:txBody>
      <dsp:txXfrm>
        <a:off x="1234439" y="3168173"/>
        <a:ext cx="5495377" cy="1357788"/>
      </dsp:txXfrm>
    </dsp:sp>
    <dsp:sp modelId="{7779A6D8-2706-40A3-87EB-9E5206CE7A8E}">
      <dsp:nvSpPr>
        <dsp:cNvPr id="0" name=""/>
        <dsp:cNvSpPr/>
      </dsp:nvSpPr>
      <dsp:spPr>
        <a:xfrm>
          <a:off x="6112597" y="1029656"/>
          <a:ext cx="882562" cy="88256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200" kern="1200"/>
        </a:p>
      </dsp:txBody>
      <dsp:txXfrm>
        <a:off x="6112597" y="1029656"/>
        <a:ext cx="882562" cy="882562"/>
      </dsp:txXfrm>
    </dsp:sp>
    <dsp:sp modelId="{AB4E2AAE-F22F-407D-BFE0-45FB9D520190}">
      <dsp:nvSpPr>
        <dsp:cNvPr id="0" name=""/>
        <dsp:cNvSpPr/>
      </dsp:nvSpPr>
      <dsp:spPr>
        <a:xfrm>
          <a:off x="6729817" y="2604691"/>
          <a:ext cx="882562" cy="88256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200" kern="1200"/>
        </a:p>
      </dsp:txBody>
      <dsp:txXfrm>
        <a:off x="6729817" y="2604691"/>
        <a:ext cx="882562" cy="882562"/>
      </dsp:txXfrm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2E64A09-E9DA-4164-8E1F-8258F7B5A643}">
      <dsp:nvSpPr>
        <dsp:cNvPr id="0" name=""/>
        <dsp:cNvSpPr/>
      </dsp:nvSpPr>
      <dsp:spPr>
        <a:xfrm rot="5400000">
          <a:off x="-149834" y="152032"/>
          <a:ext cx="998893" cy="699225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smtClean="0"/>
            <a:t>1</a:t>
          </a:r>
          <a:endParaRPr lang="cs-CZ" sz="1500" kern="1200"/>
        </a:p>
      </dsp:txBody>
      <dsp:txXfrm rot="5400000">
        <a:off x="-149834" y="152032"/>
        <a:ext cx="998893" cy="699225"/>
      </dsp:txXfrm>
    </dsp:sp>
    <dsp:sp modelId="{2AE43FDA-DE11-4537-BDCA-11D23A7EE5BC}">
      <dsp:nvSpPr>
        <dsp:cNvPr id="0" name=""/>
        <dsp:cNvSpPr/>
      </dsp:nvSpPr>
      <dsp:spPr>
        <a:xfrm rot="5400000">
          <a:off x="4139772" y="-3438347"/>
          <a:ext cx="649281" cy="753037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13360" tIns="19050" rIns="19050" bIns="19050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smtClean="0"/>
            <a:t>přípravné řízení</a:t>
          </a:r>
          <a:endParaRPr lang="cs-CZ" sz="3000" kern="1200"/>
        </a:p>
      </dsp:txBody>
      <dsp:txXfrm rot="5400000">
        <a:off x="4139772" y="-3438347"/>
        <a:ext cx="649281" cy="7530374"/>
      </dsp:txXfrm>
    </dsp:sp>
    <dsp:sp modelId="{3F756CEB-DA04-406B-9F90-E724F0CB5FBE}">
      <dsp:nvSpPr>
        <dsp:cNvPr id="0" name=""/>
        <dsp:cNvSpPr/>
      </dsp:nvSpPr>
      <dsp:spPr>
        <a:xfrm rot="5400000">
          <a:off x="-149834" y="1032700"/>
          <a:ext cx="998893" cy="699225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smtClean="0"/>
            <a:t>2</a:t>
          </a:r>
          <a:endParaRPr lang="cs-CZ" sz="1500" kern="1200"/>
        </a:p>
      </dsp:txBody>
      <dsp:txXfrm rot="5400000">
        <a:off x="-149834" y="1032700"/>
        <a:ext cx="998893" cy="699225"/>
      </dsp:txXfrm>
    </dsp:sp>
    <dsp:sp modelId="{84C230B2-7575-49C5-906B-05D5F828C5A0}">
      <dsp:nvSpPr>
        <dsp:cNvPr id="0" name=""/>
        <dsp:cNvSpPr/>
      </dsp:nvSpPr>
      <dsp:spPr>
        <a:xfrm rot="5400000">
          <a:off x="4139772" y="-2557680"/>
          <a:ext cx="649281" cy="753037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13360" tIns="19050" rIns="19050" bIns="19050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smtClean="0"/>
            <a:t>předběžné projednání obžaloby</a:t>
          </a:r>
          <a:endParaRPr lang="cs-CZ" sz="3000" kern="1200"/>
        </a:p>
      </dsp:txBody>
      <dsp:txXfrm rot="5400000">
        <a:off x="4139772" y="-2557680"/>
        <a:ext cx="649281" cy="7530374"/>
      </dsp:txXfrm>
    </dsp:sp>
    <dsp:sp modelId="{403D04E2-EB85-4690-B8AF-3C1B5D384DF6}">
      <dsp:nvSpPr>
        <dsp:cNvPr id="0" name=""/>
        <dsp:cNvSpPr/>
      </dsp:nvSpPr>
      <dsp:spPr>
        <a:xfrm rot="5400000">
          <a:off x="-149834" y="1913368"/>
          <a:ext cx="998893" cy="699225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smtClean="0"/>
            <a:t>3</a:t>
          </a:r>
          <a:endParaRPr lang="cs-CZ" sz="1500" kern="1200"/>
        </a:p>
      </dsp:txBody>
      <dsp:txXfrm rot="5400000">
        <a:off x="-149834" y="1913368"/>
        <a:ext cx="998893" cy="699225"/>
      </dsp:txXfrm>
    </dsp:sp>
    <dsp:sp modelId="{4236FCE8-74AC-4063-BEAF-81474646D37C}">
      <dsp:nvSpPr>
        <dsp:cNvPr id="0" name=""/>
        <dsp:cNvSpPr/>
      </dsp:nvSpPr>
      <dsp:spPr>
        <a:xfrm rot="5400000">
          <a:off x="4139772" y="-1679440"/>
          <a:ext cx="649281" cy="753037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13360" tIns="19050" rIns="19050" bIns="19050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smtClean="0"/>
            <a:t>hlavní líčení</a:t>
          </a:r>
          <a:endParaRPr lang="cs-CZ" sz="3000" kern="1200"/>
        </a:p>
      </dsp:txBody>
      <dsp:txXfrm rot="5400000">
        <a:off x="4139772" y="-1679440"/>
        <a:ext cx="649281" cy="7530374"/>
      </dsp:txXfrm>
    </dsp:sp>
    <dsp:sp modelId="{D77E7BA0-75ED-452B-B463-AA91C76D7DBB}">
      <dsp:nvSpPr>
        <dsp:cNvPr id="0" name=""/>
        <dsp:cNvSpPr/>
      </dsp:nvSpPr>
      <dsp:spPr>
        <a:xfrm rot="5400000">
          <a:off x="-149834" y="2794035"/>
          <a:ext cx="998893" cy="699225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smtClean="0"/>
            <a:t>4</a:t>
          </a:r>
          <a:endParaRPr lang="cs-CZ" sz="1500" kern="1200"/>
        </a:p>
      </dsp:txBody>
      <dsp:txXfrm rot="5400000">
        <a:off x="-149834" y="2794035"/>
        <a:ext cx="998893" cy="699225"/>
      </dsp:txXfrm>
    </dsp:sp>
    <dsp:sp modelId="{26C89C51-92F5-4A51-A331-6228F92166E9}">
      <dsp:nvSpPr>
        <dsp:cNvPr id="0" name=""/>
        <dsp:cNvSpPr/>
      </dsp:nvSpPr>
      <dsp:spPr>
        <a:xfrm rot="5400000">
          <a:off x="4139772" y="-796344"/>
          <a:ext cx="649281" cy="753037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13360" tIns="19050" rIns="19050" bIns="19050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smtClean="0"/>
            <a:t>odvolací líčení</a:t>
          </a:r>
          <a:endParaRPr lang="cs-CZ" sz="3000" kern="1200"/>
        </a:p>
      </dsp:txBody>
      <dsp:txXfrm rot="5400000">
        <a:off x="4139772" y="-796344"/>
        <a:ext cx="649281" cy="7530374"/>
      </dsp:txXfrm>
    </dsp:sp>
    <dsp:sp modelId="{CFFD1CC6-62D0-45E6-A69C-4AD55D6D046E}">
      <dsp:nvSpPr>
        <dsp:cNvPr id="0" name=""/>
        <dsp:cNvSpPr/>
      </dsp:nvSpPr>
      <dsp:spPr>
        <a:xfrm rot="5400000">
          <a:off x="-149834" y="3674703"/>
          <a:ext cx="998893" cy="699225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smtClean="0"/>
            <a:t>5</a:t>
          </a:r>
          <a:endParaRPr lang="cs-CZ" sz="1500" kern="1200"/>
        </a:p>
      </dsp:txBody>
      <dsp:txXfrm rot="5400000">
        <a:off x="-149834" y="3674703"/>
        <a:ext cx="998893" cy="699225"/>
      </dsp:txXfrm>
    </dsp:sp>
    <dsp:sp modelId="{6F80B067-AFF3-4754-B13F-D76F16237C38}">
      <dsp:nvSpPr>
        <dsp:cNvPr id="0" name=""/>
        <dsp:cNvSpPr/>
      </dsp:nvSpPr>
      <dsp:spPr>
        <a:xfrm rot="5400000">
          <a:off x="4139772" y="84322"/>
          <a:ext cx="649281" cy="753037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13360" tIns="19050" rIns="19050" bIns="19050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smtClean="0"/>
            <a:t>vykonávací líčení</a:t>
          </a:r>
          <a:endParaRPr lang="cs-CZ" sz="3000" kern="1200"/>
        </a:p>
      </dsp:txBody>
      <dsp:txXfrm rot="5400000">
        <a:off x="4139772" y="84322"/>
        <a:ext cx="649281" cy="75303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alance1">
  <dgm:title val=""/>
  <dgm:desc val=""/>
  <dgm:catLst>
    <dgm:cat type="relationship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25" srcId="2" destId="23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2"/>
        <dgm:pt modelId="21"/>
        <dgm:pt modelId="22"/>
        <dgm:pt modelId="23"/>
      </dgm:ptLst>
      <dgm:cxnLst>
        <dgm:cxn modelId="4" srcId="0" destId="1" srcOrd="0" destOrd="0"/>
        <dgm:cxn modelId="5" srcId="0" destId="2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25" srcId="2" destId="21" srcOrd="0" destOrd="0"/>
        <dgm:cxn modelId="26" srcId="2" destId="22" srcOrd="0" destOrd="0"/>
        <dgm:cxn modelId="27" srcId="2" destId="23" srcOrd="0" destOrd="0"/>
      </dgm:cxnLst>
      <dgm:bg/>
      <dgm:whole/>
    </dgm:dataModel>
  </dgm:clrData>
  <dgm:layoutNode name="outerComposite">
    <dgm:varLst>
      <dgm:chMax val="2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>
      <dgm:constr type="h" for="ch" forName="parentComposite" refType="h" refFor="ch" refForName="dummyMaxCanvas" op="equ" fact="0.2"/>
      <dgm:constr type="t" for="ch" forName="parentComposite"/>
      <dgm:constr type="h" for="ch" forName="childrenComposite" refType="h" refFor="ch" refForName="dummyMaxCanvas" op="equ" fact="0.8"/>
      <dgm:constr type="t" for="ch" forName="childrenComposite" refType="h" refFor="ch" refForName="dummyMaxCanvas" fact="0.2"/>
    </dgm:constrLst>
    <dgm:ruleLst/>
    <dgm:layoutNode name="dummyMaxCanvas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arentComposite">
      <dgm:alg type="composite"/>
      <dgm:shape xmlns:r="http://schemas.openxmlformats.org/officeDocument/2006/relationships" r:blip="">
        <dgm:adjLst/>
      </dgm:shape>
      <dgm:presOf/>
      <dgm:constrLst>
        <dgm:constr type="w" for="ch" forName="parent1" refType="w" fact="0.36"/>
        <dgm:constr type="ctrX" for="ch" forName="parent1" refType="w" fact="0.24"/>
        <dgm:constr type="w" for="ch" forName="parent2" refType="w" fact="0.36"/>
        <dgm:constr type="ctrX" for="ch" forName="parent2" refType="w" fact="0.76"/>
        <dgm:constr type="primFontSz" for="ch" ptType="node" op="equ"/>
      </dgm:constrLst>
      <dgm:ruleLst/>
      <dgm:layoutNode name="parent1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arent2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st="2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</dgm:layoutNode>
    <dgm:layoutNode name="childrenComposite">
      <dgm:alg type="composite"/>
      <dgm:shape xmlns:r="http://schemas.openxmlformats.org/officeDocument/2006/relationships" r:blip="">
        <dgm:adjLst/>
      </dgm:shape>
      <dgm:presOf/>
      <dgm:constrLst>
        <dgm:constr type="primFontSz" for="ch" ptType="node" op="equ" val="65"/>
        <dgm:constr type="w" for="ch" forName="fulcrum" refType="w" fact="0.15"/>
        <dgm:constr type="h" for="ch" forName="fulcrum" refType="w" refFor="ch" refForName="fulcrum"/>
        <dgm:constr type="b" for="ch" forName="fulcrum" refType="h"/>
        <dgm:constr type="ctrX" for="ch" forName="fulcrum" refType="w" fact="0.5"/>
        <dgm:constr type="w" for="ch" forName="balance_00" refType="w" fact="0.9"/>
        <dgm:constr type="h" for="ch" forName="balance_00" refType="h" fact="0.076"/>
        <dgm:constr type="b" for="ch" forName="balance_00" refType="h" fact="0.81"/>
        <dgm:constr type="ctrX" for="ch" forName="balance_00" refType="w" fact="0.5"/>
        <dgm:constr type="w" for="ch" forName="balance_01" refType="w"/>
        <dgm:constr type="h" for="ch" forName="balance_01" refType="h" fact="0.157"/>
        <dgm:constr type="b" for="ch" forName="balance_01" refType="h" fact="0.85"/>
        <dgm:constr type="ctrX" for="ch" forName="balance_01" refType="w" fact="0.5"/>
        <dgm:constr type="w" for="ch" forName="balance_02" refType="w"/>
        <dgm:constr type="h" for="ch" forName="balance_02" refType="h" fact="0.157"/>
        <dgm:constr type="b" for="ch" forName="balance_02" refType="h" fact="0.85"/>
        <dgm:constr type="ctrX" for="ch" forName="balance_02" refType="w" fact="0.5"/>
        <dgm:constr type="w" for="ch" forName="balance_03" refType="w"/>
        <dgm:constr type="h" for="ch" forName="balance_03" refType="h" fact="0.157"/>
        <dgm:constr type="b" for="ch" forName="balance_03" refType="h" fact="0.85"/>
        <dgm:constr type="ctrX" for="ch" forName="balance_03" refType="w" fact="0.5"/>
        <dgm:constr type="w" for="ch" forName="balance_04" refType="w"/>
        <dgm:constr type="h" for="ch" forName="balance_04" refType="h" fact="0.157"/>
        <dgm:constr type="b" for="ch" forName="balance_04" refType="h" fact="0.85"/>
        <dgm:constr type="ctrX" for="ch" forName="balance_04" refType="w" fact="0.5"/>
        <dgm:constr type="w" for="ch" forName="balance_10" refType="w"/>
        <dgm:constr type="h" for="ch" forName="balance_10" refType="h" fact="0.157"/>
        <dgm:constr type="b" for="ch" forName="balance_10" refType="h" fact="0.85"/>
        <dgm:constr type="ctrX" for="ch" forName="balance_10" refType="w" fact="0.5"/>
        <dgm:constr type="w" for="ch" forName="balance_11" refType="w" fact="0.9"/>
        <dgm:constr type="h" for="ch" forName="balance_11" refType="h" fact="0.076"/>
        <dgm:constr type="b" for="ch" forName="balance_11" refType="h" fact="0.81"/>
        <dgm:constr type="ctrX" for="ch" forName="balance_11" refType="w" fact="0.5"/>
        <dgm:constr type="w" for="ch" forName="balance_12" refType="w"/>
        <dgm:constr type="h" for="ch" forName="balance_12" refType="h" fact="0.157"/>
        <dgm:constr type="b" for="ch" forName="balance_12" refType="h" fact="0.85"/>
        <dgm:constr type="ctrX" for="ch" forName="balance_12" refType="w" fact="0.5"/>
        <dgm:constr type="w" for="ch" forName="balance_13" refType="w"/>
        <dgm:constr type="h" for="ch" forName="balance_13" refType="h" fact="0.157"/>
        <dgm:constr type="b" for="ch" forName="balance_13" refType="h" fact="0.85"/>
        <dgm:constr type="ctrX" for="ch" forName="balance_13" refType="w" fact="0.5"/>
        <dgm:constr type="w" for="ch" forName="balance_14" refType="w"/>
        <dgm:constr type="h" for="ch" forName="balance_14" refType="h" fact="0.157"/>
        <dgm:constr type="b" for="ch" forName="balance_14" refType="h" fact="0.85"/>
        <dgm:constr type="ctrX" for="ch" forName="balance_14" refType="w" fact="0.5"/>
        <dgm:constr type="w" for="ch" forName="balance_20" refType="w"/>
        <dgm:constr type="h" for="ch" forName="balance_20" refType="h" fact="0.157"/>
        <dgm:constr type="b" for="ch" forName="balance_20" refType="h" fact="0.85"/>
        <dgm:constr type="ctrX" for="ch" forName="balance_20" refType="w" fact="0.5"/>
        <dgm:constr type="w" for="ch" forName="balance_21" refType="w"/>
        <dgm:constr type="h" for="ch" forName="balance_21" refType="h" fact="0.157"/>
        <dgm:constr type="b" for="ch" forName="balance_21" refType="h" fact="0.85"/>
        <dgm:constr type="ctrX" for="ch" forName="balance_21" refType="w" fact="0.5"/>
        <dgm:constr type="w" for="ch" forName="balance_22" refType="w" fact="0.9"/>
        <dgm:constr type="h" for="ch" forName="balance_22" refType="h" fact="0.076"/>
        <dgm:constr type="b" for="ch" forName="balance_22" refType="h" fact="0.81"/>
        <dgm:constr type="ctrX" for="ch" forName="balance_22" refType="w" fact="0.5"/>
        <dgm:constr type="w" for="ch" forName="balance_23" refType="w"/>
        <dgm:constr type="h" for="ch" forName="balance_23" refType="h" fact="0.157"/>
        <dgm:constr type="b" for="ch" forName="balance_23" refType="h" fact="0.85"/>
        <dgm:constr type="ctrX" for="ch" forName="balance_23" refType="w" fact="0.5"/>
        <dgm:constr type="w" for="ch" forName="balance_24" refType="w"/>
        <dgm:constr type="h" for="ch" forName="balance_24" refType="h" fact="0.157"/>
        <dgm:constr type="b" for="ch" forName="balance_24" refType="h" fact="0.85"/>
        <dgm:constr type="ctrX" for="ch" forName="balance_24" refType="w" fact="0.5"/>
        <dgm:constr type="w" for="ch" forName="balance_30" refType="w"/>
        <dgm:constr type="h" for="ch" forName="balance_30" refType="h" fact="0.157"/>
        <dgm:constr type="b" for="ch" forName="balance_30" refType="h" fact="0.85"/>
        <dgm:constr type="ctrX" for="ch" forName="balance_30" refType="w" fact="0.5"/>
        <dgm:constr type="w" for="ch" forName="balance_31" refType="w"/>
        <dgm:constr type="h" for="ch" forName="balance_31" refType="h" fact="0.157"/>
        <dgm:constr type="b" for="ch" forName="balance_31" refType="h" fact="0.85"/>
        <dgm:constr type="ctrX" for="ch" forName="balance_31" refType="w" fact="0.5"/>
        <dgm:constr type="w" for="ch" forName="balance_32" refType="w"/>
        <dgm:constr type="h" for="ch" forName="balance_32" refType="h" fact="0.157"/>
        <dgm:constr type="b" for="ch" forName="balance_32" refType="h" fact="0.85"/>
        <dgm:constr type="ctrX" for="ch" forName="balance_32" refType="w" fact="0.5"/>
        <dgm:constr type="w" for="ch" forName="balance_33" refType="w" fact="0.9"/>
        <dgm:constr type="h" for="ch" forName="balance_33" refType="h" fact="0.076"/>
        <dgm:constr type="b" for="ch" forName="balance_33" refType="h" fact="0.81"/>
        <dgm:constr type="ctrX" for="ch" forName="balance_33" refType="w" fact="0.5"/>
        <dgm:constr type="w" for="ch" forName="balance_34" refType="w"/>
        <dgm:constr type="h" for="ch" forName="balance_34" refType="h" fact="0.157"/>
        <dgm:constr type="b" for="ch" forName="balance_34" refType="h" fact="0.85"/>
        <dgm:constr type="ctrX" for="ch" forName="balance_34" refType="w" fact="0.5"/>
        <dgm:constr type="w" for="ch" forName="balance_40" refType="w"/>
        <dgm:constr type="h" for="ch" forName="balance_40" refType="h" fact="0.157"/>
        <dgm:constr type="b" for="ch" forName="balance_40" refType="h" fact="0.85"/>
        <dgm:constr type="ctrX" for="ch" forName="balance_40" refType="w" fact="0.5"/>
        <dgm:constr type="w" for="ch" forName="balance_41" refType="w"/>
        <dgm:constr type="h" for="ch" forName="balance_41" refType="h" fact="0.157"/>
        <dgm:constr type="b" for="ch" forName="balance_41" refType="h" fact="0.85"/>
        <dgm:constr type="ctrX" for="ch" forName="balance_41" refType="w" fact="0.5"/>
        <dgm:constr type="w" for="ch" forName="balance_42" refType="w"/>
        <dgm:constr type="h" for="ch" forName="balance_42" refType="h" fact="0.157"/>
        <dgm:constr type="b" for="ch" forName="balance_42" refType="h" fact="0.85"/>
        <dgm:constr type="ctrX" for="ch" forName="balance_42" refType="w" fact="0.5"/>
        <dgm:constr type="w" for="ch" forName="balance_43" refType="w"/>
        <dgm:constr type="h" for="ch" forName="balance_43" refType="h" fact="0.157"/>
        <dgm:constr type="b" for="ch" forName="balance_43" refType="h" fact="0.85"/>
        <dgm:constr type="ctrX" for="ch" forName="balance_43" refType="w" fact="0.5"/>
        <dgm:constr type="w" for="ch" forName="balance_44" refType="w" fact="0.9"/>
        <dgm:constr type="h" for="ch" forName="balance_44" refType="h" fact="0.076"/>
        <dgm:constr type="b" for="ch" forName="balance_44" refType="h" fact="0.81"/>
        <dgm:constr type="ctrX" for="ch" forName="balance_44" refType="w" fact="0.5"/>
        <dgm:constr type="w" for="ch" forName="right_01_1" refType="w" fact="0.4"/>
        <dgm:constr type="h" for="ch" forName="right_01_1" refType="h" fact="0.7"/>
        <dgm:constr type="b" for="ch" forName="right_01_1" refType="h" fact="0.76"/>
        <dgm:constr type="ctrX" for="ch" forName="right_01_1" refType="w" fact="0.78"/>
        <dgm:constr type="w" for="ch" forName="left_10_1" refType="w" fact="0.4"/>
        <dgm:constr type="h" for="ch" forName="left_10_1" refType="h" fact="0.7"/>
        <dgm:constr type="b" for="ch" forName="left_10_1" refType="h" fact="0.76"/>
        <dgm:constr type="ctrX" for="ch" forName="left_10_1" refType="w" fact="0.22"/>
        <dgm:constr type="w" for="ch" forName="right_11_1" refType="w" fact="0.36"/>
        <dgm:constr type="h" for="ch" forName="right_11_1" refType="h" fact="0.67"/>
        <dgm:constr type="b" for="ch" forName="right_11_1" refType="h" fact="0.725"/>
        <dgm:constr type="ctrX" for="ch" forName="right_11_1" refType="w" fact="0.76"/>
        <dgm:constr type="w" for="ch" forName="left_11_1" refType="w" fact="0.36"/>
        <dgm:constr type="h" for="ch" forName="left_11_1" refType="h" fact="0.67"/>
        <dgm:constr type="b" for="ch" forName="left_11_1" refType="h" fact="0.725"/>
        <dgm:constr type="ctrX" for="ch" forName="left_11_1" refType="w" fact="0.24"/>
        <dgm:constr type="w" for="ch" forName="right_02_1" refType="w" fact="0.388"/>
        <dgm:constr type="h" for="ch" forName="right_02_1" refType="h" fact="0.36"/>
        <dgm:constr type="b" for="ch" forName="right_02_1" refType="h" fact="0.76"/>
        <dgm:constr type="ctrX" for="ch" forName="right_02_1" refType="w" fact="0.77"/>
        <dgm:constr type="w" for="ch" forName="right_02_2" refType="w" fact="0.388"/>
        <dgm:constr type="h" for="ch" forName="right_02_2" refType="h" fact="0.36"/>
        <dgm:constr type="b" for="ch" forName="right_02_2" refType="h" fact="0.42"/>
        <dgm:constr type="ctrX" for="ch" forName="right_02_2" refType="w" fact="0.79"/>
        <dgm:constr type="w" for="ch" forName="left_20_1" refType="w" fact="0.388"/>
        <dgm:constr type="h" for="ch" forName="left_20_1" refType="h" fact="0.36"/>
        <dgm:constr type="b" for="ch" forName="left_20_1" refType="h" fact="0.76"/>
        <dgm:constr type="ctrX" for="ch" forName="left_20_1" refType="w" fact="0.23"/>
        <dgm:constr type="w" for="ch" forName="left_20_2" refType="w" fact="0.388"/>
        <dgm:constr type="h" for="ch" forName="left_20_2" refType="h" fact="0.36"/>
        <dgm:constr type="b" for="ch" forName="left_20_2" refType="h" fact="0.42"/>
        <dgm:constr type="ctrX" for="ch" forName="left_20_2" refType="w" fact="0.21"/>
        <dgm:constr type="w" for="ch" forName="right_12_1" refType="w" fact="0.388"/>
        <dgm:constr type="h" for="ch" forName="right_12_1" refType="h" fact="0.36"/>
        <dgm:constr type="b" for="ch" forName="right_12_1" refType="h" fact="0.76"/>
        <dgm:constr type="ctrX" for="ch" forName="right_12_1" refType="w" fact="0.77"/>
        <dgm:constr type="w" for="ch" forName="right_12_2" refType="w" fact="0.388"/>
        <dgm:constr type="h" for="ch" forName="right_12_2" refType="h" fact="0.36"/>
        <dgm:constr type="b" for="ch" forName="right_12_2" refType="h" fact="0.42"/>
        <dgm:constr type="ctrX" for="ch" forName="right_12_2" refType="w" fact="0.79"/>
        <dgm:constr type="w" for="ch" forName="left_12_1" refType="w" fact="0.388"/>
        <dgm:constr type="h" for="ch" forName="left_12_1" refType="h" fact="0.36"/>
        <dgm:constr type="b" for="ch" forName="left_12_1" refType="h" fact="0.715"/>
        <dgm:constr type="ctrX" for="ch" forName="left_12_1" refType="w" fact="0.255"/>
        <dgm:constr type="w" for="ch" forName="right_22_1" refType="w" fact="0.36"/>
        <dgm:constr type="h" for="ch" forName="right_22_1" refType="h" fact="0.32"/>
        <dgm:constr type="b" for="ch" forName="right_22_1" refType="h" fact="0.725"/>
        <dgm:constr type="ctrX" for="ch" forName="right_22_1" refType="w" fact="0.76"/>
        <dgm:constr type="w" for="ch" forName="right_22_2" refType="w" fact="0.36"/>
        <dgm:constr type="h" for="ch" forName="right_22_2" refType="h" fact="0.32"/>
        <dgm:constr type="b" for="ch" forName="right_22_2" refType="h" fact="0.39"/>
        <dgm:constr type="ctrX" for="ch" forName="right_22_2" refType="w" fact="0.76"/>
        <dgm:constr type="w" for="ch" forName="left_22_1" refType="w" fact="0.36"/>
        <dgm:constr type="h" for="ch" forName="left_22_1" refType="h" fact="0.32"/>
        <dgm:constr type="b" for="ch" forName="left_22_1" refType="h" fact="0.725"/>
        <dgm:constr type="ctrX" for="ch" forName="left_22_1" refType="w" fact="0.24"/>
        <dgm:constr type="w" for="ch" forName="left_22_2" refType="w" fact="0.36"/>
        <dgm:constr type="h" for="ch" forName="left_22_2" refType="h" fact="0.32"/>
        <dgm:constr type="b" for="ch" forName="left_22_2" refType="h" fact="0.39"/>
        <dgm:constr type="ctrX" for="ch" forName="left_22_2" refType="w" fact="0.24"/>
        <dgm:constr type="w" for="ch" forName="left_21_1" refType="w" fact="0.388"/>
        <dgm:constr type="h" for="ch" forName="left_21_1" refType="h" fact="0.36"/>
        <dgm:constr type="b" for="ch" forName="left_21_1" refType="h" fact="0.76"/>
        <dgm:constr type="ctrX" for="ch" forName="left_21_1" refType="w" fact="0.23"/>
        <dgm:constr type="w" for="ch" forName="left_21_2" refType="w" fact="0.388"/>
        <dgm:constr type="h" for="ch" forName="left_21_2" refType="h" fact="0.36"/>
        <dgm:constr type="b" for="ch" forName="left_21_2" refType="h" fact="0.42"/>
        <dgm:constr type="ctrX" for="ch" forName="left_21_2" refType="w" fact="0.21"/>
        <dgm:constr type="w" for="ch" forName="right_21_1" refType="w" fact="0.388"/>
        <dgm:constr type="h" for="ch" forName="right_21_1" refType="h" fact="0.36"/>
        <dgm:constr type="b" for="ch" forName="right_21_1" refType="h" fact="0.715"/>
        <dgm:constr type="ctrX" for="ch" forName="right_21_1" refType="w" fact="0.745"/>
        <dgm:constr type="w" for="ch" forName="right_03_1" refType="w" fact="0.37"/>
        <dgm:constr type="h" for="ch" forName="right_03_1" refType="h" fact="0.24"/>
        <dgm:constr type="b" for="ch" forName="right_03_1" refType="h" fact="0.76"/>
        <dgm:constr type="ctrX" for="ch" forName="right_03_1" refType="w" fact="0.77"/>
        <dgm:constr type="w" for="ch" forName="right_03_2" refType="w" fact="0.37"/>
        <dgm:constr type="h" for="ch" forName="right_03_2" refType="h" fact="0.24"/>
        <dgm:constr type="b" for="ch" forName="right_03_2" refType="h" fact="0.535"/>
        <dgm:constr type="ctrX" for="ch" forName="right_03_2" refType="w" fact="0.783"/>
        <dgm:constr type="w" for="ch" forName="right_03_3" refType="w" fact="0.37"/>
        <dgm:constr type="h" for="ch" forName="right_03_3" refType="h" fact="0.24"/>
        <dgm:constr type="b" for="ch" forName="right_03_3" refType="h" fact="0.315"/>
        <dgm:constr type="ctrX" for="ch" forName="right_03_3" refType="w" fact="0.796"/>
        <dgm:constr type="w" for="ch" forName="left_30_1" refType="w" fact="0.37"/>
        <dgm:constr type="h" for="ch" forName="left_30_1" refType="h" fact="0.24"/>
        <dgm:constr type="b" for="ch" forName="left_30_1" refType="h" fact="0.76"/>
        <dgm:constr type="ctrX" for="ch" forName="left_30_1" refType="w" fact="0.23"/>
        <dgm:constr type="w" for="ch" forName="left_30_2" refType="w" fact="0.37"/>
        <dgm:constr type="h" for="ch" forName="left_30_2" refType="h" fact="0.24"/>
        <dgm:constr type="b" for="ch" forName="left_30_2" refType="h" fact="0.535"/>
        <dgm:constr type="ctrX" for="ch" forName="left_30_2" refType="w" fact="0.217"/>
        <dgm:constr type="w" for="ch" forName="left_30_3" refType="w" fact="0.37"/>
        <dgm:constr type="h" for="ch" forName="left_30_3" refType="h" fact="0.24"/>
        <dgm:constr type="b" for="ch" forName="left_30_3" refType="h" fact="0.315"/>
        <dgm:constr type="ctrX" for="ch" forName="left_30_3" refType="w" fact="0.204"/>
        <dgm:constr type="w" for="ch" forName="right_13_1" refType="w" fact="0.37"/>
        <dgm:constr type="h" for="ch" forName="right_13_1" refType="h" fact="0.24"/>
        <dgm:constr type="b" for="ch" forName="right_13_1" refType="h" fact="0.76"/>
        <dgm:constr type="ctrX" for="ch" forName="right_13_1" refType="w" fact="0.77"/>
        <dgm:constr type="w" for="ch" forName="right_13_2" refType="w" fact="0.37"/>
        <dgm:constr type="h" for="ch" forName="right_13_2" refType="h" fact="0.24"/>
        <dgm:constr type="b" for="ch" forName="right_13_2" refType="h" fact="0.535"/>
        <dgm:constr type="ctrX" for="ch" forName="right_13_2" refType="w" fact="0.783"/>
        <dgm:constr type="w" for="ch" forName="right_13_3" refType="w" fact="0.37"/>
        <dgm:constr type="h" for="ch" forName="right_13_3" refType="h" fact="0.24"/>
        <dgm:constr type="b" for="ch" forName="right_13_3" refType="h" fact="0.315"/>
        <dgm:constr type="ctrX" for="ch" forName="right_13_3" refType="w" fact="0.796"/>
        <dgm:constr type="w" for="ch" forName="left_13_1" refType="w" fact="0.37"/>
        <dgm:constr type="h" for="ch" forName="left_13_1" refType="h" fact="0.24"/>
        <dgm:constr type="b" for="ch" forName="left_13_1" refType="h" fact="0.715"/>
        <dgm:constr type="ctrX" for="ch" forName="left_13_1" refType="w" fact="0.255"/>
        <dgm:constr type="w" for="ch" forName="left_31_1" refType="w" fact="0.37"/>
        <dgm:constr type="h" for="ch" forName="left_31_1" refType="h" fact="0.24"/>
        <dgm:constr type="b" for="ch" forName="left_31_1" refType="h" fact="0.76"/>
        <dgm:constr type="ctrX" for="ch" forName="left_31_1" refType="w" fact="0.23"/>
        <dgm:constr type="w" for="ch" forName="left_31_2" refType="w" fact="0.37"/>
        <dgm:constr type="h" for="ch" forName="left_31_2" refType="h" fact="0.24"/>
        <dgm:constr type="b" for="ch" forName="left_31_2" refType="h" fact="0.535"/>
        <dgm:constr type="ctrX" for="ch" forName="left_31_2" refType="w" fact="0.217"/>
        <dgm:constr type="w" for="ch" forName="left_31_3" refType="w" fact="0.37"/>
        <dgm:constr type="h" for="ch" forName="left_31_3" refType="h" fact="0.24"/>
        <dgm:constr type="b" for="ch" forName="left_31_3" refType="h" fact="0.315"/>
        <dgm:constr type="ctrX" for="ch" forName="left_31_3" refType="w" fact="0.204"/>
        <dgm:constr type="w" for="ch" forName="right_31_1" refType="w" fact="0.37"/>
        <dgm:constr type="h" for="ch" forName="right_31_1" refType="h" fact="0.24"/>
        <dgm:constr type="b" for="ch" forName="right_31_1" refType="h" fact="0.715"/>
        <dgm:constr type="ctrX" for="ch" forName="right_31_1" refType="w" fact="0.745"/>
        <dgm:constr type="w" for="ch" forName="right_23_1" refType="w" fact="0.37"/>
        <dgm:constr type="h" for="ch" forName="right_23_1" refType="h" fact="0.24"/>
        <dgm:constr type="b" for="ch" forName="right_23_1" refType="h" fact="0.76"/>
        <dgm:constr type="ctrX" for="ch" forName="right_23_1" refType="w" fact="0.77"/>
        <dgm:constr type="w" for="ch" forName="right_23_2" refType="w" fact="0.37"/>
        <dgm:constr type="h" for="ch" forName="right_23_2" refType="h" fact="0.24"/>
        <dgm:constr type="b" for="ch" forName="right_23_2" refType="h" fact="0.535"/>
        <dgm:constr type="ctrX" for="ch" forName="right_23_2" refType="w" fact="0.783"/>
        <dgm:constr type="w" for="ch" forName="right_23_3" refType="w" fact="0.37"/>
        <dgm:constr type="h" for="ch" forName="right_23_3" refType="h" fact="0.24"/>
        <dgm:constr type="b" for="ch" forName="right_23_3" refType="h" fact="0.315"/>
        <dgm:constr type="ctrX" for="ch" forName="right_23_3" refType="w" fact="0.796"/>
        <dgm:constr type="w" for="ch" forName="left_23_1" refType="w" fact="0.37"/>
        <dgm:constr type="h" for="ch" forName="left_23_1" refType="h" fact="0.24"/>
        <dgm:constr type="b" for="ch" forName="left_23_1" refType="h" fact="0.715"/>
        <dgm:constr type="ctrX" for="ch" forName="left_23_1" refType="w" fact="0.255"/>
        <dgm:constr type="w" for="ch" forName="left_23_2" refType="w" fact="0.37"/>
        <dgm:constr type="h" for="ch" forName="left_23_2" refType="h" fact="0.24"/>
        <dgm:constr type="b" for="ch" forName="left_23_2" refType="h" fact="0.49"/>
        <dgm:constr type="ctrX" for="ch" forName="left_23_2" refType="w" fact="0.268"/>
        <dgm:constr type="w" for="ch" forName="left_32_1" refType="w" fact="0.37"/>
        <dgm:constr type="h" for="ch" forName="left_32_1" refType="h" fact="0.24"/>
        <dgm:constr type="b" for="ch" forName="left_32_1" refType="h" fact="0.76"/>
        <dgm:constr type="ctrX" for="ch" forName="left_32_1" refType="w" fact="0.23"/>
        <dgm:constr type="w" for="ch" forName="left_32_2" refType="w" fact="0.37"/>
        <dgm:constr type="h" for="ch" forName="left_32_2" refType="h" fact="0.24"/>
        <dgm:constr type="b" for="ch" forName="left_32_2" refType="h" fact="0.535"/>
        <dgm:constr type="ctrX" for="ch" forName="left_32_2" refType="w" fact="0.217"/>
        <dgm:constr type="w" for="ch" forName="left_32_3" refType="w" fact="0.37"/>
        <dgm:constr type="h" for="ch" forName="left_32_3" refType="h" fact="0.24"/>
        <dgm:constr type="b" for="ch" forName="left_32_3" refType="h" fact="0.315"/>
        <dgm:constr type="ctrX" for="ch" forName="left_32_3" refType="w" fact="0.204"/>
        <dgm:constr type="w" for="ch" forName="right_32_1" refType="w" fact="0.37"/>
        <dgm:constr type="h" for="ch" forName="right_32_1" refType="h" fact="0.24"/>
        <dgm:constr type="b" for="ch" forName="right_32_1" refType="h" fact="0.715"/>
        <dgm:constr type="ctrX" for="ch" forName="right_32_1" refType="w" fact="0.745"/>
        <dgm:constr type="w" for="ch" forName="right_32_2" refType="w" fact="0.37"/>
        <dgm:constr type="h" for="ch" forName="right_32_2" refType="h" fact="0.24"/>
        <dgm:constr type="b" for="ch" forName="right_32_2" refType="h" fact="0.49"/>
        <dgm:constr type="ctrX" for="ch" forName="right_32_2" refType="w" fact="0.732"/>
        <dgm:constr type="w" for="ch" forName="right_33_1" refType="w" fact="0.36"/>
        <dgm:constr type="h" for="ch" forName="right_33_1" refType="h" fact="0.21"/>
        <dgm:constr type="b" for="ch" forName="right_33_1" refType="h" fact="0.725"/>
        <dgm:constr type="ctrX" for="ch" forName="right_33_1" refType="w" fact="0.76"/>
        <dgm:constr type="w" for="ch" forName="right_33_2" refType="w" fact="0.36"/>
        <dgm:constr type="h" for="ch" forName="right_33_2" refType="h" fact="0.21"/>
        <dgm:constr type="b" for="ch" forName="right_33_2" refType="h" fact="0.5"/>
        <dgm:constr type="ctrX" for="ch" forName="right_33_2" refType="w" fact="0.76"/>
        <dgm:constr type="w" for="ch" forName="right_33_3" refType="w" fact="0.36"/>
        <dgm:constr type="h" for="ch" forName="right_33_3" refType="h" fact="0.21"/>
        <dgm:constr type="b" for="ch" forName="right_33_3" refType="h" fact="0.275"/>
        <dgm:constr type="ctrX" for="ch" forName="right_33_3" refType="w" fact="0.76"/>
        <dgm:constr type="w" for="ch" forName="left_33_1" refType="w" fact="0.36"/>
        <dgm:constr type="h" for="ch" forName="left_33_1" refType="h" fact="0.21"/>
        <dgm:constr type="b" for="ch" forName="left_33_1" refType="h" fact="0.725"/>
        <dgm:constr type="ctrX" for="ch" forName="left_33_1" refType="w" fact="0.24"/>
        <dgm:constr type="w" for="ch" forName="left_33_2" refType="w" fact="0.36"/>
        <dgm:constr type="h" for="ch" forName="left_33_2" refType="h" fact="0.21"/>
        <dgm:constr type="b" for="ch" forName="left_33_2" refType="h" fact="0.5"/>
        <dgm:constr type="ctrX" for="ch" forName="left_33_2" refType="w" fact="0.24"/>
        <dgm:constr type="w" for="ch" forName="left_33_3" refType="w" fact="0.36"/>
        <dgm:constr type="h" for="ch" forName="left_33_3" refType="h" fact="0.21"/>
        <dgm:constr type="b" for="ch" forName="left_33_3" refType="h" fact="0.275"/>
        <dgm:constr type="ctrX" for="ch" forName="left_33_3" refType="w" fact="0.24"/>
        <dgm:constr type="w" for="ch" forName="right_04_1" refType="w" fact="0.365"/>
        <dgm:constr type="h" for="ch" forName="right_04_1" refType="h" fact="0.185"/>
        <dgm:constr type="b" for="ch" forName="right_04_1" refType="h" fact="0.76"/>
        <dgm:constr type="ctrX" for="ch" forName="right_04_1" refType="w" fact="0.77"/>
        <dgm:constr type="w" for="ch" forName="right_04_2" refType="w" fact="0.365"/>
        <dgm:constr type="h" for="ch" forName="right_04_2" refType="h" fact="0.185"/>
        <dgm:constr type="b" for="ch" forName="right_04_2" refType="h" fact="0.595"/>
        <dgm:constr type="ctrX" for="ch" forName="right_04_2" refType="w" fact="0.78"/>
        <dgm:constr type="w" for="ch" forName="right_04_3" refType="w" fact="0.365"/>
        <dgm:constr type="h" for="ch" forName="right_04_3" refType="h" fact="0.185"/>
        <dgm:constr type="b" for="ch" forName="right_04_3" refType="h" fact="0.43"/>
        <dgm:constr type="ctrX" for="ch" forName="right_04_3" refType="w" fact="0.79"/>
        <dgm:constr type="w" for="ch" forName="right_04_4" refType="w" fact="0.365"/>
        <dgm:constr type="h" for="ch" forName="right_04_4" refType="h" fact="0.185"/>
        <dgm:constr type="b" for="ch" forName="right_04_4" refType="h" fact="0.265"/>
        <dgm:constr type="ctrX" for="ch" forName="right_04_4" refType="w" fact="0.8"/>
        <dgm:constr type="w" for="ch" forName="left_40_1" refType="w" fact="0.365"/>
        <dgm:constr type="h" for="ch" forName="left_40_1" refType="h" fact="0.185"/>
        <dgm:constr type="b" for="ch" forName="left_40_1" refType="h" fact="0.76"/>
        <dgm:constr type="ctrX" for="ch" forName="left_40_1" refType="w" fact="0.23"/>
        <dgm:constr type="w" for="ch" forName="left_40_2" refType="w" fact="0.365"/>
        <dgm:constr type="h" for="ch" forName="left_40_2" refType="h" fact="0.185"/>
        <dgm:constr type="b" for="ch" forName="left_40_2" refType="h" fact="0.595"/>
        <dgm:constr type="ctrX" for="ch" forName="left_40_2" refType="w" fact="0.22"/>
        <dgm:constr type="w" for="ch" forName="left_40_3" refType="w" fact="0.365"/>
        <dgm:constr type="h" for="ch" forName="left_40_3" refType="h" fact="0.185"/>
        <dgm:constr type="b" for="ch" forName="left_40_3" refType="h" fact="0.43"/>
        <dgm:constr type="ctrX" for="ch" forName="left_40_3" refType="w" fact="0.21"/>
        <dgm:constr type="w" for="ch" forName="left_40_4" refType="w" fact="0.365"/>
        <dgm:constr type="h" for="ch" forName="left_40_4" refType="h" fact="0.185"/>
        <dgm:constr type="b" for="ch" forName="left_40_4" refType="h" fact="0.265"/>
        <dgm:constr type="ctrX" for="ch" forName="left_40_4" refType="w" fact="0.2"/>
        <dgm:constr type="w" for="ch" forName="right_14_1" refType="w" fact="0.365"/>
        <dgm:constr type="h" for="ch" forName="right_14_1" refType="h" fact="0.185"/>
        <dgm:constr type="b" for="ch" forName="right_14_1" refType="h" fact="0.76"/>
        <dgm:constr type="ctrX" for="ch" forName="right_14_1" refType="w" fact="0.77"/>
        <dgm:constr type="w" for="ch" forName="right_14_2" refType="w" fact="0.365"/>
        <dgm:constr type="h" for="ch" forName="right_14_2" refType="h" fact="0.185"/>
        <dgm:constr type="b" for="ch" forName="right_14_2" refType="h" fact="0.595"/>
        <dgm:constr type="ctrX" for="ch" forName="right_14_2" refType="w" fact="0.78"/>
        <dgm:constr type="w" for="ch" forName="right_14_3" refType="w" fact="0.365"/>
        <dgm:constr type="h" for="ch" forName="right_14_3" refType="h" fact="0.185"/>
        <dgm:constr type="b" for="ch" forName="right_14_3" refType="h" fact="0.43"/>
        <dgm:constr type="ctrX" for="ch" forName="right_14_3" refType="w" fact="0.79"/>
        <dgm:constr type="w" for="ch" forName="right_14_4" refType="w" fact="0.365"/>
        <dgm:constr type="h" for="ch" forName="right_14_4" refType="h" fact="0.185"/>
        <dgm:constr type="b" for="ch" forName="right_14_4" refType="h" fact="0.265"/>
        <dgm:constr type="ctrX" for="ch" forName="right_14_4" refType="w" fact="0.8"/>
        <dgm:constr type="w" for="ch" forName="left_14_1" refType="w" fact="0.365"/>
        <dgm:constr type="h" for="ch" forName="left_14_1" refType="h" fact="0.185"/>
        <dgm:constr type="b" for="ch" forName="left_14_1" refType="h" fact="0.715"/>
        <dgm:constr type="ctrX" for="ch" forName="left_14_1" refType="w" fact="0.25"/>
        <dgm:constr type="w" for="ch" forName="left_41_1" refType="w" fact="0.365"/>
        <dgm:constr type="h" for="ch" forName="left_41_1" refType="h" fact="0.185"/>
        <dgm:constr type="b" for="ch" forName="left_41_1" refType="h" fact="0.76"/>
        <dgm:constr type="ctrX" for="ch" forName="left_41_1" refType="w" fact="0.23"/>
        <dgm:constr type="w" for="ch" forName="left_41_2" refType="w" fact="0.365"/>
        <dgm:constr type="h" for="ch" forName="left_41_2" refType="h" fact="0.185"/>
        <dgm:constr type="b" for="ch" forName="left_41_2" refType="h" fact="0.595"/>
        <dgm:constr type="ctrX" for="ch" forName="left_41_2" refType="w" fact="0.22"/>
        <dgm:constr type="w" for="ch" forName="left_41_3" refType="w" fact="0.365"/>
        <dgm:constr type="h" for="ch" forName="left_41_3" refType="h" fact="0.185"/>
        <dgm:constr type="b" for="ch" forName="left_41_3" refType="h" fact="0.43"/>
        <dgm:constr type="ctrX" for="ch" forName="left_41_3" refType="w" fact="0.21"/>
        <dgm:constr type="w" for="ch" forName="left_41_4" refType="w" fact="0.365"/>
        <dgm:constr type="h" for="ch" forName="left_41_4" refType="h" fact="0.185"/>
        <dgm:constr type="b" for="ch" forName="left_41_4" refType="h" fact="0.265"/>
        <dgm:constr type="ctrX" for="ch" forName="left_41_4" refType="w" fact="0.2"/>
        <dgm:constr type="w" for="ch" forName="right_41_1" refType="w" fact="0.365"/>
        <dgm:constr type="h" for="ch" forName="right_41_1" refType="h" fact="0.185"/>
        <dgm:constr type="b" for="ch" forName="right_41_1" refType="h" fact="0.715"/>
        <dgm:constr type="ctrX" for="ch" forName="right_41_1" refType="w" fact="0.75"/>
        <dgm:constr type="w" for="ch" forName="right_24_1" refType="w" fact="0.365"/>
        <dgm:constr type="h" for="ch" forName="right_24_1" refType="h" fact="0.185"/>
        <dgm:constr type="b" for="ch" forName="right_24_1" refType="h" fact="0.76"/>
        <dgm:constr type="ctrX" for="ch" forName="right_24_1" refType="w" fact="0.77"/>
        <dgm:constr type="w" for="ch" forName="right_24_2" refType="w" fact="0.365"/>
        <dgm:constr type="h" for="ch" forName="right_24_2" refType="h" fact="0.185"/>
        <dgm:constr type="b" for="ch" forName="right_24_2" refType="h" fact="0.595"/>
        <dgm:constr type="ctrX" for="ch" forName="right_24_2" refType="w" fact="0.78"/>
        <dgm:constr type="w" for="ch" forName="right_24_3" refType="w" fact="0.365"/>
        <dgm:constr type="h" for="ch" forName="right_24_3" refType="h" fact="0.185"/>
        <dgm:constr type="b" for="ch" forName="right_24_3" refType="h" fact="0.43"/>
        <dgm:constr type="ctrX" for="ch" forName="right_24_3" refType="w" fact="0.79"/>
        <dgm:constr type="w" for="ch" forName="right_24_4" refType="w" fact="0.365"/>
        <dgm:constr type="h" for="ch" forName="right_24_4" refType="h" fact="0.185"/>
        <dgm:constr type="b" for="ch" forName="right_24_4" refType="h" fact="0.265"/>
        <dgm:constr type="ctrX" for="ch" forName="right_24_4" refType="w" fact="0.8"/>
        <dgm:constr type="w" for="ch" forName="left_24_1" refType="w" fact="0.365"/>
        <dgm:constr type="h" for="ch" forName="left_24_1" refType="h" fact="0.185"/>
        <dgm:constr type="b" for="ch" forName="left_24_1" refType="h" fact="0.715"/>
        <dgm:constr type="ctrX" for="ch" forName="left_24_1" refType="w" fact="0.25"/>
        <dgm:constr type="w" for="ch" forName="left_24_2" refType="w" fact="0.365"/>
        <dgm:constr type="h" for="ch" forName="left_24_2" refType="h" fact="0.185"/>
        <dgm:constr type="b" for="ch" forName="left_24_2" refType="h" fact="0.55"/>
        <dgm:constr type="ctrX" for="ch" forName="left_24_2" refType="w" fact="0.26"/>
        <dgm:constr type="w" for="ch" forName="left_42_1" refType="w" fact="0.365"/>
        <dgm:constr type="h" for="ch" forName="left_42_1" refType="h" fact="0.185"/>
        <dgm:constr type="b" for="ch" forName="left_42_1" refType="h" fact="0.76"/>
        <dgm:constr type="ctrX" for="ch" forName="left_42_1" refType="w" fact="0.23"/>
        <dgm:constr type="w" for="ch" forName="left_42_2" refType="w" fact="0.365"/>
        <dgm:constr type="h" for="ch" forName="left_42_2" refType="h" fact="0.185"/>
        <dgm:constr type="b" for="ch" forName="left_42_2" refType="h" fact="0.595"/>
        <dgm:constr type="ctrX" for="ch" forName="left_42_2" refType="w" fact="0.22"/>
        <dgm:constr type="w" for="ch" forName="left_42_3" refType="w" fact="0.365"/>
        <dgm:constr type="h" for="ch" forName="left_42_3" refType="h" fact="0.185"/>
        <dgm:constr type="b" for="ch" forName="left_42_3" refType="h" fact="0.43"/>
        <dgm:constr type="ctrX" for="ch" forName="left_42_3" refType="w" fact="0.21"/>
        <dgm:constr type="w" for="ch" forName="left_42_4" refType="w" fact="0.365"/>
        <dgm:constr type="h" for="ch" forName="left_42_4" refType="h" fact="0.185"/>
        <dgm:constr type="b" for="ch" forName="left_42_4" refType="h" fact="0.265"/>
        <dgm:constr type="ctrX" for="ch" forName="left_42_4" refType="w" fact="0.2"/>
        <dgm:constr type="w" for="ch" forName="right_42_1" refType="w" fact="0.365"/>
        <dgm:constr type="h" for="ch" forName="right_42_1" refType="h" fact="0.185"/>
        <dgm:constr type="b" for="ch" forName="right_42_1" refType="h" fact="0.715"/>
        <dgm:constr type="ctrX" for="ch" forName="right_42_1" refType="w" fact="0.75"/>
        <dgm:constr type="w" for="ch" forName="right_42_2" refType="w" fact="0.365"/>
        <dgm:constr type="h" for="ch" forName="right_42_2" refType="h" fact="0.185"/>
        <dgm:constr type="b" for="ch" forName="right_42_2" refType="h" fact="0.55"/>
        <dgm:constr type="ctrX" for="ch" forName="right_42_2" refType="w" fact="0.74"/>
        <dgm:constr type="w" for="ch" forName="right_34_1" refType="w" fact="0.365"/>
        <dgm:constr type="h" for="ch" forName="right_34_1" refType="h" fact="0.185"/>
        <dgm:constr type="b" for="ch" forName="right_34_1" refType="h" fact="0.76"/>
        <dgm:constr type="ctrX" for="ch" forName="right_34_1" refType="w" fact="0.77"/>
        <dgm:constr type="w" for="ch" forName="right_34_2" refType="w" fact="0.365"/>
        <dgm:constr type="h" for="ch" forName="right_34_2" refType="h" fact="0.185"/>
        <dgm:constr type="b" for="ch" forName="right_34_2" refType="h" fact="0.595"/>
        <dgm:constr type="ctrX" for="ch" forName="right_34_2" refType="w" fact="0.78"/>
        <dgm:constr type="w" for="ch" forName="right_34_3" refType="w" fact="0.365"/>
        <dgm:constr type="h" for="ch" forName="right_34_3" refType="h" fact="0.185"/>
        <dgm:constr type="b" for="ch" forName="right_34_3" refType="h" fact="0.43"/>
        <dgm:constr type="ctrX" for="ch" forName="right_34_3" refType="w" fact="0.79"/>
        <dgm:constr type="w" for="ch" forName="right_34_4" refType="w" fact="0.365"/>
        <dgm:constr type="h" for="ch" forName="right_34_4" refType="h" fact="0.185"/>
        <dgm:constr type="b" for="ch" forName="right_34_4" refType="h" fact="0.265"/>
        <dgm:constr type="ctrX" for="ch" forName="right_34_4" refType="w" fact="0.8"/>
        <dgm:constr type="w" for="ch" forName="left_34_1" refType="w" fact="0.365"/>
        <dgm:constr type="h" for="ch" forName="left_34_1" refType="h" fact="0.185"/>
        <dgm:constr type="b" for="ch" forName="left_34_1" refType="h" fact="0.715"/>
        <dgm:constr type="ctrX" for="ch" forName="left_34_1" refType="w" fact="0.25"/>
        <dgm:constr type="w" for="ch" forName="left_34_2" refType="w" fact="0.365"/>
        <dgm:constr type="h" for="ch" forName="left_34_2" refType="h" fact="0.185"/>
        <dgm:constr type="b" for="ch" forName="left_34_2" refType="h" fact="0.55"/>
        <dgm:constr type="ctrX" for="ch" forName="left_34_2" refType="w" fact="0.26"/>
        <dgm:constr type="w" for="ch" forName="left_34_3" refType="w" fact="0.365"/>
        <dgm:constr type="h" for="ch" forName="left_34_3" refType="h" fact="0.185"/>
        <dgm:constr type="b" for="ch" forName="left_34_3" refType="h" fact="0.385"/>
        <dgm:constr type="ctrX" for="ch" forName="left_34_3" refType="w" fact="0.27"/>
        <dgm:constr type="w" for="ch" forName="left_43_1" refType="w" fact="0.365"/>
        <dgm:constr type="h" for="ch" forName="left_43_1" refType="h" fact="0.185"/>
        <dgm:constr type="b" for="ch" forName="left_43_1" refType="h" fact="0.76"/>
        <dgm:constr type="ctrX" for="ch" forName="left_43_1" refType="w" fact="0.23"/>
        <dgm:constr type="w" for="ch" forName="left_43_2" refType="w" fact="0.365"/>
        <dgm:constr type="h" for="ch" forName="left_43_2" refType="h" fact="0.185"/>
        <dgm:constr type="b" for="ch" forName="left_43_2" refType="h" fact="0.595"/>
        <dgm:constr type="ctrX" for="ch" forName="left_43_2" refType="w" fact="0.22"/>
        <dgm:constr type="w" for="ch" forName="left_43_3" refType="w" fact="0.365"/>
        <dgm:constr type="h" for="ch" forName="left_43_3" refType="h" fact="0.185"/>
        <dgm:constr type="b" for="ch" forName="left_43_3" refType="h" fact="0.43"/>
        <dgm:constr type="ctrX" for="ch" forName="left_43_3" refType="w" fact="0.21"/>
        <dgm:constr type="w" for="ch" forName="left_43_4" refType="w" fact="0.365"/>
        <dgm:constr type="h" for="ch" forName="left_43_4" refType="h" fact="0.185"/>
        <dgm:constr type="b" for="ch" forName="left_43_4" refType="h" fact="0.265"/>
        <dgm:constr type="ctrX" for="ch" forName="left_43_4" refType="w" fact="0.2"/>
        <dgm:constr type="w" for="ch" forName="right_43_1" refType="w" fact="0.365"/>
        <dgm:constr type="h" for="ch" forName="right_43_1" refType="h" fact="0.185"/>
        <dgm:constr type="b" for="ch" forName="right_43_1" refType="h" fact="0.715"/>
        <dgm:constr type="ctrX" for="ch" forName="right_43_1" refType="w" fact="0.75"/>
        <dgm:constr type="w" for="ch" forName="right_43_2" refType="w" fact="0.365"/>
        <dgm:constr type="h" for="ch" forName="right_43_2" refType="h" fact="0.185"/>
        <dgm:constr type="b" for="ch" forName="right_43_2" refType="h" fact="0.55"/>
        <dgm:constr type="ctrX" for="ch" forName="right_43_2" refType="w" fact="0.74"/>
        <dgm:constr type="w" for="ch" forName="right_43_3" refType="w" fact="0.365"/>
        <dgm:constr type="h" for="ch" forName="right_43_3" refType="h" fact="0.185"/>
        <dgm:constr type="b" for="ch" forName="right_43_3" refType="h" fact="0.385"/>
        <dgm:constr type="ctrX" for="ch" forName="right_43_3" refType="w" fact="0.73"/>
        <dgm:constr type="w" for="ch" forName="right_44_1" refType="w" fact="0.36"/>
        <dgm:constr type="h" for="ch" forName="right_44_1" refType="h" fact="0.154"/>
        <dgm:constr type="b" for="ch" forName="right_44_1" refType="h" fact="0.725"/>
        <dgm:constr type="ctrX" for="ch" forName="right_44_1" refType="w" fact="0.76"/>
        <dgm:constr type="w" for="ch" forName="right_44_2" refType="w" fact="0.36"/>
        <dgm:constr type="h" for="ch" forName="right_44_2" refType="h" fact="0.154"/>
        <dgm:constr type="b" for="ch" forName="right_44_2" refType="h" fact="0.559"/>
        <dgm:constr type="ctrX" for="ch" forName="right_44_2" refType="w" fact="0.76"/>
        <dgm:constr type="w" for="ch" forName="right_44_3" refType="w" fact="0.36"/>
        <dgm:constr type="h" for="ch" forName="right_44_3" refType="h" fact="0.154"/>
        <dgm:constr type="b" for="ch" forName="right_44_3" refType="h" fact="0.393"/>
        <dgm:constr type="ctrX" for="ch" forName="right_44_3" refType="w" fact="0.76"/>
        <dgm:constr type="w" for="ch" forName="right_44_4" refType="w" fact="0.36"/>
        <dgm:constr type="h" for="ch" forName="right_44_4" refType="h" fact="0.154"/>
        <dgm:constr type="b" for="ch" forName="right_44_4" refType="h" fact="0.224"/>
        <dgm:constr type="ctrX" for="ch" forName="right_44_4" refType="w" fact="0.76"/>
        <dgm:constr type="w" for="ch" forName="left_44_1" refType="w" fact="0.36"/>
        <dgm:constr type="h" for="ch" forName="left_44_1" refType="h" fact="0.154"/>
        <dgm:constr type="b" for="ch" forName="left_44_1" refType="h" fact="0.725"/>
        <dgm:constr type="ctrX" for="ch" forName="left_44_1" refType="w" fact="0.24"/>
        <dgm:constr type="w" for="ch" forName="left_44_2" refType="w" fact="0.36"/>
        <dgm:constr type="h" for="ch" forName="left_44_2" refType="h" fact="0.154"/>
        <dgm:constr type="b" for="ch" forName="left_44_2" refType="h" fact="0.559"/>
        <dgm:constr type="ctrX" for="ch" forName="left_44_2" refType="w" fact="0.24"/>
        <dgm:constr type="w" for="ch" forName="left_44_3" refType="w" fact="0.36"/>
        <dgm:constr type="h" for="ch" forName="left_44_3" refType="h" fact="0.154"/>
        <dgm:constr type="b" for="ch" forName="left_44_3" refType="h" fact="0.393"/>
        <dgm:constr type="ctrX" for="ch" forName="left_44_3" refType="w" fact="0.24"/>
        <dgm:constr type="w" for="ch" forName="left_44_4" refType="w" fact="0.36"/>
        <dgm:constr type="h" for="ch" forName="left_44_4" refType="h" fact="0.154"/>
        <dgm:constr type="b" for="ch" forName="left_44_4" refType="h" fact="0.224"/>
        <dgm:constr type="ctrX" for="ch" forName="left_44_4" refType="w" fact="0.24"/>
      </dgm:constrLst>
      <dgm:ruleLst/>
      <dgm:layoutNode name="dummyMaxCanvas_ChildArea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fulcrum" styleLbl="alignAccFollowNode1">
        <dgm:alg type="sp"/>
        <dgm:shape xmlns:r="http://schemas.openxmlformats.org/officeDocument/2006/relationships" type="triangle" r:blip="">
          <dgm:adjLst/>
        </dgm:shape>
        <dgm:presOf/>
        <dgm:constrLst/>
        <dgm:ruleLst/>
      </dgm:layoutNode>
      <dgm:choose name="Name0">
        <dgm:if name="Name1" axis="ch ch" ptType="node node" st="1 1" cnt="1 0" func="cnt" op="equ" val="0">
          <dgm:choose name="Name2">
            <dgm:if name="Name3" axis="ch ch" ptType="node node" st="2 1" cnt="1 0" func="cnt" op="equ" val="0">
              <dgm:layoutNode name="balance_00" styleLbl="alignAccFollowNode1">
                <dgm:varLst>
                  <dgm:bulletEnabled val="1"/>
                </dgm:varLst>
                <dgm:alg type="sp"/>
                <dgm:shape xmlns:r="http://schemas.openxmlformats.org/officeDocument/2006/relationships" type="rect" r:blip="">
                  <dgm:adjLst/>
                </dgm:shape>
                <dgm:presOf/>
                <dgm:constrLst/>
                <dgm:ruleLst/>
              </dgm:layoutNode>
            </dgm:if>
            <dgm:else name="Name4">
              <dgm:choose name="Name5">
                <dgm:if name="Name6" axis="ch ch" ptType="node node" st="2 1" cnt="1 0" func="cnt" op="equ" val="1">
                  <dgm:layoutNode name="balance_01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4" type="rect" r:blip="">
                      <dgm:adjLst/>
                    </dgm:shape>
                    <dgm:presOf/>
                    <dgm:constrLst/>
                    <dgm:ruleLst/>
                  </dgm:layoutNode>
                  <dgm:layoutNode name="right_01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4" type="roundRect" r:blip="">
                      <dgm:adjLst/>
                    </dgm:shape>
                    <dgm:presOf axis="ch ch desOrSelf" ptType="node node node" st="2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7">
                  <dgm:choose name="Name8">
                    <dgm:if name="Name9" axis="ch ch" ptType="node node" st="2 1" cnt="1 0" func="cnt" op="equ" val="2">
                      <dgm:layoutNode name="balance_02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right_02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02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10">
                      <dgm:choose name="Name11">
                        <dgm:if name="Name12" axis="ch ch" ptType="node node" st="2 1" cnt="1 0" func="cnt" op="equ" val="3">
                          <dgm:layoutNode name="balance_03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03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13">
                          <dgm:choose name="Name14">
                            <dgm:if name="Name15" axis="ch ch" ptType="node node" st="2 1" cnt="1 0" func="cnt" op="gte" val="4">
                              <dgm:layoutNode name="balance_04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04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16"/>
                          </dgm:choose>
                        </dgm:else>
                      </dgm:choose>
                    </dgm:else>
                  </dgm:choose>
                </dgm:else>
              </dgm:choose>
            </dgm:else>
          </dgm:choose>
        </dgm:if>
        <dgm:else name="Name17">
          <dgm:choose name="Name18">
            <dgm:if name="Name19" axis="ch ch" ptType="node node" st="1 1" cnt="1 0" func="cnt" op="equ" val="1">
              <dgm:choose name="Name20">
                <dgm:if name="Name21" axis="ch ch" ptType="node node" st="2 1" cnt="1 0" func="cnt" op="equ" val="0">
                  <dgm:layoutNode name="balance_10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-4" type="rect" r:blip="">
                      <dgm:adjLst/>
                    </dgm:shape>
                    <dgm:presOf/>
                    <dgm:constrLst/>
                    <dgm:ruleLst/>
                  </dgm:layoutNode>
                  <dgm:layoutNode name="left_10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-4" type="roundRect" r:blip="">
                      <dgm:adjLst/>
                    </dgm:shape>
                    <dgm:presOf axis="ch ch desOrSelf" ptType="node node node" st="1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22">
                  <dgm:choose name="Name23">
                    <dgm:if name="Name24" axis="ch ch" ptType="node node" st="2 1" cnt="1 0" func="cnt" op="equ" val="1">
                      <dgm:layoutNode name="balance_11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25">
                      <dgm:choose name="Name26">
                        <dgm:if name="Name27" axis="ch ch" ptType="node node" st="2 1" cnt="1 0" func="cnt" op="equ" val="2">
                          <dgm:layoutNode name="balance_12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12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28">
                          <dgm:choose name="Name29">
                            <dgm:if name="Name30" axis="ch ch" ptType="node node" st="2 1" cnt="1 0" func="cnt" op="equ" val="3">
                              <dgm:layoutNode name="balance_13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31">
                              <dgm:choose name="Name32">
                                <dgm:if name="Name33" axis="ch ch" ptType="node node" st="2 1" cnt="1 0" func="cnt" op="gte" val="4">
                                  <dgm:layoutNode name="balance_14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34"/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else>
              </dgm:choose>
            </dgm:if>
            <dgm:else name="Name35">
              <dgm:choose name="Name36">
                <dgm:if name="Name37" axis="ch ch" ptType="node node" st="1 1" cnt="1 0" func="cnt" op="equ" val="2">
                  <dgm:choose name="Name38">
                    <dgm:if name="Name39" axis="ch ch" ptType="node node" st="2 1" cnt="1 0" func="cnt" op="equ" val="0">
                      <dgm:layoutNode name="balance_20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-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20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left_20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40">
                      <dgm:choose name="Name41">
                        <dgm:if name="Name42" axis="ch ch" ptType="node node" st="2 1" cnt="1 0" func="cnt" op="equ" val="1">
                          <dgm:layoutNode name="balance_21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21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43">
                          <dgm:choose name="Name44">
                            <dgm:if name="Name45" axis="ch ch" ptType="node node" st="2 1" cnt="1 0" func="cnt" op="equ" val="2">
                              <dgm:layoutNode name="balance_22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46">
                              <dgm:choose name="Name47">
                                <dgm:if name="Name48" axis="ch ch" ptType="node node" st="2 1" cnt="1 0" func="cnt" op="equ" val="3">
                                  <dgm:layoutNode name="balance_23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49">
                                  <dgm:choose name="Name50">
                                    <dgm:if name="Name51" axis="ch ch" ptType="node node" st="2 1" cnt="1 0" func="cnt" op="gte" val="4">
                                      <dgm:layoutNode name="balance_24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52"/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if>
                <dgm:else name="Name53">
                  <dgm:choose name="Name54">
                    <dgm:if name="Name55" axis="ch ch" ptType="node node" st="1 1" cnt="1 0" func="cnt" op="equ" val="3">
                      <dgm:choose name="Name56">
                        <dgm:if name="Name57" axis="ch ch" ptType="node node" st="2 1" cnt="1 0" func="cnt" op="equ" val="0">
                          <dgm:layoutNode name="balance_30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30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58">
                          <dgm:choose name="Name59">
                            <dgm:if name="Name60" axis="ch ch" ptType="node node" st="2 1" cnt="1 0" func="cnt" op="equ" val="1">
                              <dgm:layoutNode name="balance_31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61">
                              <dgm:choose name="Name62">
                                <dgm:if name="Name63" axis="ch ch" ptType="node node" st="2 1" cnt="1 0" func="cnt" op="equ" val="2">
                                  <dgm:layoutNode name="balance_32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64">
                                  <dgm:choose name="Name65">
                                    <dgm:if name="Name66" axis="ch ch" ptType="node node" st="2 1" cnt="1 0" func="cnt" op="equ" val="3">
                                      <dgm:layoutNode name="balance_33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67">
                                      <dgm:choose name="Name68">
                                        <dgm:if name="Name69" axis="ch ch" ptType="node node" st="2 1" cnt="1 0" func="cnt" op="gte" val="4">
                                          <dgm:layoutNode name="balance_34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righ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70"/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71">
                      <dgm:choose name="Name72">
                        <dgm:if name="Name73" axis="ch ch" ptType="node node" st="1 1" cnt="1 0" func="cnt" op="gte" val="4">
                          <dgm:choose name="Name74">
                            <dgm:if name="Name75" axis="ch ch" ptType="node node" st="2 1" cnt="1 0" func="cnt" op="equ" val="0">
                              <dgm:layoutNode name="balance_40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40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76">
                              <dgm:choose name="Name77">
                                <dgm:if name="Name78" axis="ch ch" ptType="node node" st="2 1" cnt="1 0" func="cnt" op="equ" val="1">
                                  <dgm:layoutNode name="balance_41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79">
                                  <dgm:choose name="Name80">
                                    <dgm:if name="Name81" axis="ch ch" ptType="node node" st="2 1" cnt="1 0" func="cnt" op="equ" val="2">
                                      <dgm:layoutNode name="balance_42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-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lef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82">
                                      <dgm:choose name="Name83">
                                        <dgm:if name="Name84" axis="ch ch" ptType="node node" st="2 1" cnt="1 0" func="cnt" op="equ" val="3">
                                          <dgm:layoutNode name="balance_43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-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lef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85">
                                          <dgm:choose name="Name86">
                                            <dgm:if name="Name87" axis="ch ch" ptType="node node" st="2 1" cnt="1 0" func="cnt" op="gte" val="4">
                                              <dgm:layoutNode name="balance_44" styleLbl="alignAccFollowNode1">
                                                <dgm:varLst>
                                                  <dgm:bulletEnabled val="1"/>
                                                </dgm:varLst>
                                                <dgm:alg type="sp"/>
                                                <dgm:shape xmlns:r="http://schemas.openxmlformats.org/officeDocument/2006/relationships" type="rect" r:blip="">
                                                  <dgm:adjLst/>
                                                </dgm:shape>
                                                <dgm:presOf/>
                                                <dgm:constrLst/>
                                                <dgm:ruleLst/>
                                              </dgm:layoutNode>
                                              <dgm:layoutNode name="righ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</dgm:if>
                                            <dgm:else name="Name88"/>
                                          </dgm:choose>
                                        </dgm:else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if>
                        <dgm:else name="Name89"/>
                      </dgm:choose>
                    </dgm:else>
                  </dgm:choose>
                </dgm:else>
              </dgm:choose>
            </dgm:else>
          </dgm:choose>
        </dgm:else>
      </dgm:choose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2B78AC-18F5-43D3-B1E3-2AAB989F1D9C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3FC138-651E-4E6F-8E61-4ABD0190A04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56EC28-6D3A-499C-A079-884577476360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F69F2D-6709-4D68-BDB3-62661C38F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AED9A1-85BC-45EE-B2A4-3311640071C5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4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zakony.ic.cz/trestni-zakon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portal.gov.cz/app/zakony/zakonStruct.jsp?page=0&amp;idBiblio=30139&amp;recShow=12&amp;nr=141~2F1961&amp;rpp=15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10210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 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 Olympijských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 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VY_32_INOVACE_ZV_3_KRE_20_TRESTNI_PRAVO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Jiří Krejčí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státoprávní teorie, politologie a práva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3.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6. 12. 2012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kumimoji="0" lang="cs-CZ" sz="105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Výukový učební materiál mapuje základní parametry současného trestního práva hmotného i procesního v České republice. S pomocí hypertextových odkazů a otázek zároveň vede žáky k samostatné orientaci v klíčových dokumentech dané právní oblasti.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 jako výklad do hodiny i jako materiál k samostudiu.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 PC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537210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Trestní právo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just"/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Trestní právo – právo veřejné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228184" y="5949280"/>
            <a:ext cx="2520280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r"/>
            <a:r>
              <a:rPr lang="cs-CZ" sz="1600" smtClean="0">
                <a:solidFill>
                  <a:prstClr val="black"/>
                </a:solidFill>
              </a:rPr>
              <a:t>(Šíma, Suk, 2006)</a:t>
            </a:r>
          </a:p>
          <a:p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0E7850D-A9E6-4C39-AF1E-74DFA39B4F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graphicEl>
                                              <a:dgm id="{60E7850D-A9E6-4C39-AF1E-74DFA39B4F0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00DE02E-300C-46EA-8EE8-F0B605FDB5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>
                                            <p:graphicEl>
                                              <a:dgm id="{000DE02E-300C-46EA-8EE8-F0B605FDB5A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C99C4EA-869A-4C8B-8346-5E0532B0DC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graphicEl>
                                              <a:dgm id="{1C99C4EA-869A-4C8B-8346-5E0532B0DC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4DE94FE-58D1-4B3C-B31C-74AFFE421A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graphicEl>
                                              <a:dgm id="{04DE94FE-58D1-4B3C-B31C-74AFFE421A3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D1639D6-AF4D-4FB8-A1FE-C4737D901D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>
                                            <p:graphicEl>
                                              <a:dgm id="{BD1639D6-AF4D-4FB8-A1FE-C4737D901DB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6AB9C10-D802-46EC-8865-2EB9E95492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4">
                                            <p:graphicEl>
                                              <a:dgm id="{A6AB9C10-D802-46EC-8865-2EB9E95492E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2685D81-768F-4A9D-9E4E-B401B7D629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4">
                                            <p:graphicEl>
                                              <a:dgm id="{82685D81-768F-4A9D-9E4E-B401B7D6295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AE91DFB-6E33-4483-A142-3F34873C15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4">
                                            <p:graphicEl>
                                              <a:dgm id="{4AE91DFB-6E33-4483-A142-3F34873C154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Prameny trestního práva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563888" y="6165304"/>
            <a:ext cx="51845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r"/>
            <a:r>
              <a:rPr lang="cs-CZ" sz="1400" smtClean="0">
                <a:solidFill>
                  <a:prstClr val="black"/>
                </a:solidFill>
              </a:rPr>
              <a:t>(Šíma, Suk, 2006, Ryska, Puškinová, 2012)</a:t>
            </a:r>
          </a:p>
          <a:p>
            <a:pPr algn="r"/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5E8FC21-8DEA-4366-9AFE-35516B82A2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C5E8FC21-8DEA-4366-9AFE-35516B82A2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C5E8FC21-8DEA-4366-9AFE-35516B82A2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B762A22-BAC0-4712-A235-40E169B3A1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5B762A22-BAC0-4712-A235-40E169B3A1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5B762A22-BAC0-4712-A235-40E169B3A1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A71CF91-5024-4C16-B063-1457FF91FC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4A71CF91-5024-4C16-B063-1457FF91FC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4A71CF91-5024-4C16-B063-1457FF91FC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Trestní právo hmotné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525963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r>
              <a:rPr lang="cs-CZ" smtClean="0"/>
              <a:t>Trestní zákoník je rozdělen na část obecnou a zvláštní.</a:t>
            </a:r>
          </a:p>
          <a:p>
            <a:pPr>
              <a:buNone/>
            </a:pPr>
            <a:r>
              <a:rPr lang="cs-CZ" smtClean="0"/>
              <a:t>	Část obecná – podmínky trestní odpovědnosti</a:t>
            </a:r>
          </a:p>
          <a:p>
            <a:pPr>
              <a:buNone/>
            </a:pPr>
            <a:r>
              <a:rPr lang="cs-CZ" smtClean="0"/>
              <a:t>	Část zvláštní – 256 druhů trestných činů s uvedením trestů, které se na ně vztahují.</a:t>
            </a:r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228184" y="6309320"/>
            <a:ext cx="26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r"/>
            <a:r>
              <a:rPr lang="cs-CZ" sz="1400" smtClean="0">
                <a:solidFill>
                  <a:prstClr val="black"/>
                </a:solidFill>
              </a:rPr>
              <a:t>(Ryska, Puškinová, 2012)</a:t>
            </a:r>
          </a:p>
          <a:p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95536" y="62068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ctr"/>
            <a:r>
              <a:rPr lang="cs-CZ" sz="4400" smtClean="0"/>
              <a:t>Trestný čin - protiprávní čin uvedený v trestním zákoně</a:t>
            </a:r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4941168"/>
            <a:ext cx="74168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Trestnost se vztahuje na dokonaný trestný čin i na pokus o něj, trestná je i příprava k trestnému činu.</a:t>
            </a:r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084168" y="5949280"/>
            <a:ext cx="26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r"/>
            <a:r>
              <a:rPr lang="cs-CZ" sz="1400" smtClean="0">
                <a:solidFill>
                  <a:prstClr val="black"/>
                </a:solidFill>
              </a:rPr>
              <a:t>(Ryska, Puškinová, 2012)</a:t>
            </a:r>
          </a:p>
          <a:p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36A47F6-4A98-42F5-84E8-99A06D9071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736A47F6-4A98-42F5-84E8-99A06D9071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483539E-DE90-44EA-AA55-F1FA83D00A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6483539E-DE90-44EA-AA55-F1FA83D00A9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CFDD505-2CE5-4241-8EDF-59AE197F7D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1CFDD505-2CE5-4241-8EDF-59AE197F7D8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98391AF-646E-475F-98C2-70B58A473E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E98391AF-646E-475F-98C2-70B58A473E3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/>
          </p:nvPr>
        </p:nvGraphicFramePr>
        <p:xfrm>
          <a:off x="457200" y="457200"/>
          <a:ext cx="8229600" cy="5410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5292080" y="6237312"/>
            <a:ext cx="34563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r"/>
            <a:r>
              <a:rPr lang="cs-CZ" sz="1400" smtClean="0">
                <a:solidFill>
                  <a:prstClr val="black"/>
                </a:solidFill>
              </a:rPr>
              <a:t>(Ryska, Puškinová, 2012)</a:t>
            </a:r>
          </a:p>
          <a:p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1481329"/>
            <a:ext cx="8003232" cy="4395944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smtClean="0"/>
              <a:t>NUTNÁ OBRANA</a:t>
            </a:r>
          </a:p>
          <a:p>
            <a:r>
              <a:rPr lang="cs-CZ" smtClean="0"/>
              <a:t>KRAJNÍ NOUZE</a:t>
            </a:r>
          </a:p>
          <a:p>
            <a:r>
              <a:rPr lang="cs-CZ" smtClean="0"/>
              <a:t>NEDOSTATEČNÝ VĚK</a:t>
            </a:r>
          </a:p>
          <a:p>
            <a:r>
              <a:rPr lang="cs-CZ" smtClean="0"/>
              <a:t>NEPŘÍČETNOST</a:t>
            </a:r>
          </a:p>
          <a:p>
            <a:r>
              <a:rPr lang="cs-CZ" smtClean="0"/>
              <a:t>OPRÁVNĚNÉ UŽITÍ ZBRANĚ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Okolnosti vylučující trestnost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868144" y="6165304"/>
            <a:ext cx="2808312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r"/>
            <a:r>
              <a:rPr lang="cs-CZ" sz="1600" smtClean="0">
                <a:solidFill>
                  <a:prstClr val="black"/>
                </a:solidFill>
              </a:rPr>
              <a:t>(Šíma, Suk, 2006)</a:t>
            </a:r>
          </a:p>
          <a:p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1481329"/>
            <a:ext cx="8003232" cy="4395944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77500" lnSpcReduction="20000"/>
          </a:bodyPr>
          <a:lstStyle/>
          <a:p>
            <a:endParaRPr lang="cs-CZ" smtClean="0"/>
          </a:p>
          <a:p>
            <a:r>
              <a:rPr lang="cs-CZ" smtClean="0"/>
              <a:t>ODNĚTÍ SVOBODY</a:t>
            </a:r>
          </a:p>
          <a:p>
            <a:r>
              <a:rPr lang="cs-CZ" smtClean="0"/>
              <a:t>DOMÁCÍ VĚZENÍ</a:t>
            </a:r>
          </a:p>
          <a:p>
            <a:r>
              <a:rPr lang="cs-CZ" smtClean="0"/>
              <a:t>OBECNĚ PROSPĚŠNÉ PRÁCE</a:t>
            </a:r>
          </a:p>
          <a:p>
            <a:r>
              <a:rPr lang="cs-CZ" smtClean="0"/>
              <a:t>PROPADNUTÍ MAJETKU</a:t>
            </a:r>
          </a:p>
          <a:p>
            <a:r>
              <a:rPr lang="cs-CZ" smtClean="0"/>
              <a:t>PENĚŽITÝ TREST</a:t>
            </a:r>
          </a:p>
          <a:p>
            <a:r>
              <a:rPr lang="cs-CZ" smtClean="0"/>
              <a:t>PROPADNUTÍ VĚCI</a:t>
            </a:r>
          </a:p>
          <a:p>
            <a:r>
              <a:rPr lang="cs-CZ" smtClean="0"/>
              <a:t>ZÁKAZ ČINNOSTI</a:t>
            </a:r>
          </a:p>
          <a:p>
            <a:r>
              <a:rPr lang="cs-CZ" smtClean="0"/>
              <a:t>ZÁKAZ POBYTU</a:t>
            </a:r>
          </a:p>
          <a:p>
            <a:r>
              <a:rPr lang="cs-CZ" smtClean="0"/>
              <a:t>ZÁKAZ VSTUPU NA SPORTOVNÍ, KULTURNÍ A JINÉ SPOLEČENSKÉ AKCE</a:t>
            </a:r>
          </a:p>
          <a:p>
            <a:r>
              <a:rPr lang="cs-CZ" smtClean="0"/>
              <a:t>ZTRÁTA ČESTNÝCH TITULŮ NEBO VYZNAMENÁNÍ</a:t>
            </a:r>
          </a:p>
          <a:p>
            <a:r>
              <a:rPr lang="cs-CZ" smtClean="0"/>
              <a:t>ZTRÁTA VOJENSKÉ HODNOSTI</a:t>
            </a:r>
          </a:p>
          <a:p>
            <a:r>
              <a:rPr lang="cs-CZ" smtClean="0"/>
              <a:t>VYHOŠTĚNÍ Z ÚZEMÍ ČESKÉ REPUBLIKY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Tresty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868144" y="6165304"/>
            <a:ext cx="2808312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r"/>
            <a:r>
              <a:rPr lang="cs-CZ" sz="1600" smtClean="0">
                <a:solidFill>
                  <a:prstClr val="black"/>
                </a:solidFill>
              </a:rPr>
              <a:t>(Ryska, Puškinová, 2006)</a:t>
            </a:r>
          </a:p>
          <a:p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1481329"/>
            <a:ext cx="8075240" cy="4323936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just"/>
            <a:r>
              <a:rPr lang="cs-CZ" smtClean="0"/>
              <a:t>protiprávní čin spáchaný jménem pr. osoby, v jejím zájmu či v rámci její činnosti</a:t>
            </a:r>
          </a:p>
          <a:p>
            <a:pPr algn="just"/>
            <a:r>
              <a:rPr lang="cs-CZ" smtClean="0"/>
              <a:t>druhy trestů: zrušení právnické osoby, propadnutí majetku, peněžitý trest, zákaz činnosti, propadnutí věci nebo jiné majetkové hodnoty, zákaz plnění veřejných zakázek, zákaz přijímání dotací, povinnosti uveřejnění rozsudku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2800" smtClean="0"/>
              <a:t>Trestné činy spáchané právnickou osobou</a:t>
            </a:r>
            <a:endParaRPr lang="cs-CZ" sz="2800"/>
          </a:p>
        </p:txBody>
      </p:sp>
      <p:sp>
        <p:nvSpPr>
          <p:cNvPr id="4" name="TextovéPole 3"/>
          <p:cNvSpPr txBox="1"/>
          <p:nvPr/>
        </p:nvSpPr>
        <p:spPr>
          <a:xfrm>
            <a:off x="5580112" y="6093296"/>
            <a:ext cx="30963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400" smtClean="0">
                <a:solidFill>
                  <a:prstClr val="black"/>
                </a:solidFill>
              </a:rPr>
              <a:t>(Ryska, Puškinová, 2012)</a:t>
            </a:r>
            <a:endParaRPr lang="cs-CZ" sz="140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mtClean="0"/>
              <a:t>Trestní právo procesní – státní orgány činné v trestním řízení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516216" y="6309320"/>
            <a:ext cx="2376264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r"/>
            <a:r>
              <a:rPr lang="cs-CZ" sz="1600" smtClean="0">
                <a:solidFill>
                  <a:prstClr val="black"/>
                </a:solidFill>
              </a:rPr>
              <a:t>(Šíma, Suk, 2006)</a:t>
            </a:r>
          </a:p>
          <a:p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453BFEF-ADF6-408A-B372-FD120460B9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5453BFEF-ADF6-408A-B372-FD120460B9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5453BFEF-ADF6-408A-B372-FD120460B9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779A6D8-2706-40A3-87EB-9E5206CE7A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7779A6D8-2706-40A3-87EB-9E5206CE7A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7779A6D8-2706-40A3-87EB-9E5206CE7A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FFCE152-18B8-4ECE-9427-8B7B6D3E92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graphicEl>
                                              <a:dgm id="{1FFCE152-18B8-4ECE-9427-8B7B6D3E92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graphicEl>
                                              <a:dgm id="{1FFCE152-18B8-4ECE-9427-8B7B6D3E92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B4E2AAE-F22F-407D-BFE0-45FB9D5201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graphicEl>
                                              <a:dgm id="{AB4E2AAE-F22F-407D-BFE0-45FB9D5201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graphicEl>
                                              <a:dgm id="{AB4E2AAE-F22F-407D-BFE0-45FB9D5201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CE73533-E0C0-40AD-9D38-33660099F4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graphicEl>
                                              <a:dgm id="{DCE73533-E0C0-40AD-9D38-33660099F4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graphicEl>
                                              <a:dgm id="{DCE73533-E0C0-40AD-9D38-33660099F4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smtClean="0"/>
              <a:t>Nikdo nesmí být stíhán jinak než ze zákonných důvodů.</a:t>
            </a:r>
          </a:p>
          <a:p>
            <a:r>
              <a:rPr lang="cs-CZ" smtClean="0"/>
              <a:t>Trestní stíhání je možné jen na základě obžaloby podané státním zástupcem.</a:t>
            </a:r>
          </a:p>
          <a:p>
            <a:r>
              <a:rPr lang="cs-CZ" smtClean="0"/>
              <a:t>Orgány činné v trestním řízení posuzují stejně okolnosti svědčící pro i proti obviněnému.</a:t>
            </a:r>
          </a:p>
          <a:p>
            <a:r>
              <a:rPr lang="cs-CZ" smtClean="0"/>
              <a:t>Dokud vina není soudem vyslovena, platí presumpce neviny.</a:t>
            </a:r>
          </a:p>
          <a:p>
            <a:r>
              <a:rPr lang="cs-CZ" smtClean="0"/>
              <a:t>Jednání před soudem je ústní a veřejné.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mtClean="0"/>
              <a:t>Základní zásady trestního práva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940152" y="6309320"/>
            <a:ext cx="29523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r"/>
            <a:r>
              <a:rPr lang="cs-CZ" sz="1400" smtClean="0">
                <a:solidFill>
                  <a:prstClr val="black"/>
                </a:solidFill>
              </a:rPr>
              <a:t>(Ryska, Puškinová, 2012)</a:t>
            </a:r>
          </a:p>
          <a:p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5" dur="8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6" dur="8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8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2" dur="8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3" dur="8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8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Průběh trestního řízení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940152" y="6165304"/>
            <a:ext cx="3024336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r"/>
            <a:r>
              <a:rPr lang="cs-CZ" sz="1600" smtClean="0">
                <a:solidFill>
                  <a:prstClr val="black"/>
                </a:solidFill>
              </a:rPr>
              <a:t>(Ryska, Puškinová, 2012)</a:t>
            </a:r>
          </a:p>
          <a:p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2E64A09-E9DA-4164-8E1F-8258F7B5A6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graphicEl>
                                              <a:dgm id="{62E64A09-E9DA-4164-8E1F-8258F7B5A64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AE43FDA-DE11-4537-BDCA-11D23A7EE5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graphicEl>
                                              <a:dgm id="{2AE43FDA-DE11-4537-BDCA-11D23A7EE5B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F756CEB-DA04-406B-9F90-E724F0CB5F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graphicEl>
                                              <a:dgm id="{3F756CEB-DA04-406B-9F90-E724F0CB5FB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4C230B2-7575-49C5-906B-05D5F828C5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>
                                            <p:graphicEl>
                                              <a:dgm id="{84C230B2-7575-49C5-906B-05D5F828C5A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03D04E2-EB85-4690-B8AF-3C1B5D384D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>
                                            <p:graphicEl>
                                              <a:dgm id="{403D04E2-EB85-4690-B8AF-3C1B5D384DF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236FCE8-74AC-4063-BEAF-81474646D3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">
                                            <p:graphicEl>
                                              <a:dgm id="{4236FCE8-74AC-4063-BEAF-81474646D37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77E7BA0-75ED-452B-B463-AA91C76D7D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>
                                            <p:graphicEl>
                                              <a:dgm id="{D77E7BA0-75ED-452B-B463-AA91C76D7DB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6C89C51-92F5-4A51-A331-6228F92166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">
                                            <p:graphicEl>
                                              <a:dgm id="{26C89C51-92F5-4A51-A331-6228F92166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FFD1CC6-62D0-45E6-A69C-4AD55D6D04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4">
                                            <p:graphicEl>
                                              <a:dgm id="{CFFD1CC6-62D0-45E6-A69C-4AD55D6D046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F80B067-AFF3-4754-B13F-D76F16237C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4">
                                            <p:graphicEl>
                                              <a:dgm id="{6F80B067-AFF3-4754-B13F-D76F16237C3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Seznamte se s rozvržením skutkových podstat trestných činů do dvanácti hlav trestního zákoníku. </a:t>
            </a:r>
          </a:p>
          <a:p>
            <a:r>
              <a:rPr lang="cs-CZ" smtClean="0"/>
              <a:t>Jakým způsobem jsou trestné činy uspořádány?</a:t>
            </a:r>
          </a:p>
          <a:p>
            <a:pPr>
              <a:buNone/>
            </a:pPr>
            <a:endParaRPr lang="cs-CZ" smtClean="0"/>
          </a:p>
          <a:p>
            <a:pPr algn="ctr">
              <a:buNone/>
            </a:pPr>
            <a:endParaRPr lang="cs-CZ" smtClean="0"/>
          </a:p>
          <a:p>
            <a:pPr algn="ctr">
              <a:buNone/>
            </a:pPr>
            <a:r>
              <a:rPr lang="cs-CZ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2"/>
              </a:rPr>
              <a:t>Trestní zákoník</a:t>
            </a:r>
            <a:endParaRPr lang="cs-CZ" b="1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Seznamte se s trestním zákoníkem</a:t>
            </a:r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V jakých případech je trestní stíhání nepřípustné?</a:t>
            </a:r>
          </a:p>
          <a:p>
            <a:r>
              <a:rPr lang="cs-CZ" smtClean="0"/>
              <a:t>Jaké jsou základní zásady trestního řízení?</a:t>
            </a:r>
          </a:p>
          <a:p>
            <a:endParaRPr lang="cs-CZ" smtClean="0"/>
          </a:p>
          <a:p>
            <a:endParaRPr lang="cs-CZ" smtClean="0"/>
          </a:p>
          <a:p>
            <a:pPr algn="ctr">
              <a:buNone/>
            </a:pPr>
            <a:r>
              <a:rPr lang="cs-CZ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2"/>
              </a:rPr>
              <a:t>Trestní řád</a:t>
            </a:r>
            <a:endParaRPr lang="cs-CZ" b="1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Seznamte se s trestním řádem</a:t>
            </a:r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412776"/>
            <a:ext cx="8229600" cy="4525963"/>
          </a:xfrm>
        </p:spPr>
        <p:txBody>
          <a:bodyPr>
            <a:noAutofit/>
          </a:bodyPr>
          <a:lstStyle/>
          <a:p>
            <a:r>
              <a:rPr lang="cs-CZ" sz="1800" smtClean="0"/>
              <a:t>INTERNET CENTRUM. </a:t>
            </a:r>
            <a:r>
              <a:rPr lang="cs-CZ" sz="1800" i="1" smtClean="0"/>
              <a:t>Trestní zákoník</a:t>
            </a:r>
            <a:r>
              <a:rPr lang="cs-CZ" sz="1800" smtClean="0"/>
              <a:t> [online]. [cit. 6.12.2012]. Dostupný na WWW: http://zakony.ic.cz/trestni-zakon/</a:t>
            </a:r>
          </a:p>
          <a:p>
            <a:r>
              <a:rPr lang="cs-CZ" sz="1800" smtClean="0"/>
              <a:t>ŠÍMA, Alexander; SUK, Milan. </a:t>
            </a:r>
            <a:r>
              <a:rPr lang="cs-CZ" sz="1800" i="1" smtClean="0"/>
              <a:t>Základy práva pro střední a vyšší odborné školy</a:t>
            </a:r>
            <a:r>
              <a:rPr lang="cs-CZ" sz="1800" smtClean="0"/>
              <a:t>. 7. rozšířené vydání. Praha: C. H. Beck, 2006, ISBN 80-7179-500-3.</a:t>
            </a:r>
          </a:p>
          <a:p>
            <a:r>
              <a:rPr lang="cs-CZ" sz="1800" smtClean="0"/>
              <a:t>PORTÁL VEŘEJNÉ SPRÁVY. </a:t>
            </a:r>
            <a:r>
              <a:rPr lang="cs-CZ" sz="1800" i="1" smtClean="0"/>
              <a:t>Trestní řád</a:t>
            </a:r>
            <a:r>
              <a:rPr lang="cs-CZ" sz="1800" smtClean="0"/>
              <a:t> [online]. [cit. 6.12.2012]. Dostupný na WWW: http://portal.gov.cz/app/zakony/zakonStruct.jsp?page=0&amp;idBiblio=30139&amp;recShow=12&amp;nr=141~2F1961&amp;rpp=15#parCnt</a:t>
            </a:r>
          </a:p>
          <a:p>
            <a:r>
              <a:rPr lang="cs-CZ" sz="1800" smtClean="0"/>
              <a:t>RYSKA, Radovan; PUŠKINOVÁ, Monika. </a:t>
            </a:r>
            <a:r>
              <a:rPr lang="cs-CZ" sz="1800" i="1" smtClean="0"/>
              <a:t>Právo pro střední školy</a:t>
            </a:r>
            <a:r>
              <a:rPr lang="cs-CZ" sz="1800" smtClean="0"/>
              <a:t>. Praha: Eduko, 2012, ISBN 978-80-87204-573.</a:t>
            </a:r>
          </a:p>
          <a:p>
            <a:endParaRPr lang="cs-CZ" sz="1200" smtClean="0"/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136</TotalTime>
  <Words>460</Words>
  <Application>Microsoft Office PowerPoint</Application>
  <PresentationFormat>Předvádění na obrazovce (4:3)</PresentationFormat>
  <Paragraphs>125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Shluk</vt:lpstr>
      <vt:lpstr>Snímek 1</vt:lpstr>
      <vt:lpstr>Trestní právo</vt:lpstr>
      <vt:lpstr>Trestní právo – právo veřejné</vt:lpstr>
      <vt:lpstr>Prameny trestního práva</vt:lpstr>
      <vt:lpstr>Trestní právo hmotné</vt:lpstr>
      <vt:lpstr>Trestný čin - protiprávní čin uvedený v trestním zákoně</vt:lpstr>
      <vt:lpstr>Snímek 7</vt:lpstr>
      <vt:lpstr>Okolnosti vylučující trestnost</vt:lpstr>
      <vt:lpstr>Tresty</vt:lpstr>
      <vt:lpstr>Trestné činy spáchané právnickou osobou</vt:lpstr>
      <vt:lpstr>Trestní právo procesní – státní orgány činné v trestním řízení</vt:lpstr>
      <vt:lpstr>Základní zásady trestního práva</vt:lpstr>
      <vt:lpstr>Průběh trestního řízení</vt:lpstr>
      <vt:lpstr>Seznamte se s trestním zákoníkem</vt:lpstr>
      <vt:lpstr>Seznamte se s trestním řádem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Jiří Krejčí</cp:lastModifiedBy>
  <cp:revision>14</cp:revision>
  <dcterms:created xsi:type="dcterms:W3CDTF">2012-12-05T19:43:31Z</dcterms:created>
  <dcterms:modified xsi:type="dcterms:W3CDTF">2012-12-06T21:17:49Z</dcterms:modified>
</cp:coreProperties>
</file>