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0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VY_22_INOVACE_03_Barevný obraz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Barevný obraz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VY_22_INOVACE_03_Barevný obraz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Barevný obraz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E7DED-5916-426D-B932-53337F207A78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F7E7D-55E9-44E4-86DE-DC243B04E8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585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společně</a:t>
            </a:r>
            <a:r>
              <a:rPr lang="cs-CZ" baseline="0" dirty="0" smtClean="0"/>
              <a:t> na tabuli anebo zároveň do svých </a:t>
            </a:r>
            <a:r>
              <a:rPr lang="cs-CZ" baseline="0" smtClean="0"/>
              <a:t>pracovních listů.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5F7E7D-55E9-44E4-86DE-DC243B04E8D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145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16012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společnou práci žáků s učitelem na tabuli, možno též využít jako samostatný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err="1" smtClean="0"/>
              <a:t>vabarvování</a:t>
            </a:r>
            <a:r>
              <a:rPr lang="cs-CZ" sz="2800" dirty="0" smtClean="0"/>
              <a:t> obrázku dle zadání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89627"/>
            <a:ext cx="7632848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Vybarvi tento obrázek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TLWFA20Q\MC900192267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136" y="1268760"/>
            <a:ext cx="2895000" cy="541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4211960" y="1556792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555776" y="1581200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361076" y="1772816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11960" y="2005608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211960" y="2852936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13385" y="3645024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061310" y="5661248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361076" y="2865690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131840" y="4509120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894422" y="5445224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699792" y="5949280"/>
            <a:ext cx="108012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351846" y="1372126"/>
            <a:ext cx="49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351846" y="18355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417962" y="2681024"/>
            <a:ext cx="723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79696" y="3471412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2599" y="5467672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630324" y="1372126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687287" y="1581200"/>
            <a:ext cx="723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523773" y="2681024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302542" y="4333746"/>
            <a:ext cx="793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103628" y="5283006"/>
            <a:ext cx="790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823346" y="5764614"/>
            <a:ext cx="83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orange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58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115</Words>
  <Application>Microsoft Office PowerPoint</Application>
  <PresentationFormat>Předvádění na obrazovce (4:3)</PresentationFormat>
  <Paragraphs>29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Vybarvi tento obrázek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16</cp:revision>
  <dcterms:created xsi:type="dcterms:W3CDTF">2011-08-21T15:31:45Z</dcterms:created>
  <dcterms:modified xsi:type="dcterms:W3CDTF">2011-12-09T18:58:35Z</dcterms:modified>
</cp:coreProperties>
</file>