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2" r:id="rId7"/>
    <p:sldId id="260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4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E5A557-1AE4-4313-BF8F-21BDE3DA81E7}" type="doc">
      <dgm:prSet loTypeId="urn:microsoft.com/office/officeart/2005/8/layout/vList4" loCatId="picture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cs-CZ"/>
        </a:p>
      </dgm:t>
    </dgm:pt>
    <dgm:pt modelId="{0051F55A-0811-4AAE-B557-29D3E260D7E1}">
      <dgm:prSet/>
      <dgm:spPr/>
      <dgm:t>
        <a:bodyPr/>
        <a:lstStyle/>
        <a:p>
          <a:pPr rtl="0"/>
          <a:r>
            <a:rPr lang="cs-CZ" dirty="0" smtClean="0"/>
            <a:t>Lité těsto </a:t>
          </a:r>
          <a:r>
            <a:rPr lang="cs-CZ" dirty="0" smtClean="0"/>
            <a:t>můžeme nakypřit:</a:t>
          </a:r>
          <a:endParaRPr lang="cs-CZ" dirty="0"/>
        </a:p>
      </dgm:t>
    </dgm:pt>
    <dgm:pt modelId="{C3235E4D-1FF7-49E1-A4A8-D393F2DF4DB7}" type="parTrans" cxnId="{7BE3C2FE-FAA2-4191-B189-DC74D2CABC94}">
      <dgm:prSet/>
      <dgm:spPr/>
      <dgm:t>
        <a:bodyPr/>
        <a:lstStyle/>
        <a:p>
          <a:endParaRPr lang="cs-CZ"/>
        </a:p>
      </dgm:t>
    </dgm:pt>
    <dgm:pt modelId="{86B7A81D-BDF7-49DB-9FC7-F98A2173E414}" type="sibTrans" cxnId="{7BE3C2FE-FAA2-4191-B189-DC74D2CABC94}">
      <dgm:prSet/>
      <dgm:spPr/>
      <dgm:t>
        <a:bodyPr/>
        <a:lstStyle/>
        <a:p>
          <a:endParaRPr lang="cs-CZ"/>
        </a:p>
      </dgm:t>
    </dgm:pt>
    <dgm:pt modelId="{7EAAD775-5287-44D1-9B7D-8195A8D2DDEF}">
      <dgm:prSet/>
      <dgm:spPr/>
      <dgm:t>
        <a:bodyPr/>
        <a:lstStyle/>
        <a:p>
          <a:pPr rtl="0"/>
          <a:r>
            <a:rPr lang="cs-CZ" smtClean="0"/>
            <a:t>a.   palačinky – nekypří se, suroviny se pouze rozmíchají</a:t>
          </a:r>
          <a:endParaRPr lang="cs-CZ"/>
        </a:p>
      </dgm:t>
    </dgm:pt>
    <dgm:pt modelId="{4346FABD-66CE-4FF0-9FE9-67E0D5C54538}" type="parTrans" cxnId="{E35A0437-47E0-47BF-8A2D-ADD91C1AD9C2}">
      <dgm:prSet/>
      <dgm:spPr/>
      <dgm:t>
        <a:bodyPr/>
        <a:lstStyle/>
        <a:p>
          <a:endParaRPr lang="cs-CZ"/>
        </a:p>
      </dgm:t>
    </dgm:pt>
    <dgm:pt modelId="{2B3F1597-CD08-4FC1-A481-6FC129DBF74B}" type="sibTrans" cxnId="{E35A0437-47E0-47BF-8A2D-ADD91C1AD9C2}">
      <dgm:prSet/>
      <dgm:spPr/>
      <dgm:t>
        <a:bodyPr/>
        <a:lstStyle/>
        <a:p>
          <a:endParaRPr lang="cs-CZ"/>
        </a:p>
      </dgm:t>
    </dgm:pt>
    <dgm:pt modelId="{910FF9E8-9295-4404-8774-8FBC8CA1B4B8}">
      <dgm:prSet/>
      <dgm:spPr/>
      <dgm:t>
        <a:bodyPr/>
        <a:lstStyle/>
        <a:p>
          <a:pPr rtl="0"/>
          <a:r>
            <a:rPr lang="cs-CZ" smtClean="0"/>
            <a:t>b.    trhanec – je kypřený bílkovým sněhem</a:t>
          </a:r>
          <a:endParaRPr lang="cs-CZ"/>
        </a:p>
      </dgm:t>
    </dgm:pt>
    <dgm:pt modelId="{F5F301B4-E3BB-45C5-B985-E349F5D7807B}" type="parTrans" cxnId="{D071B453-665B-431E-9649-8E6A5554FFEA}">
      <dgm:prSet/>
      <dgm:spPr/>
      <dgm:t>
        <a:bodyPr/>
        <a:lstStyle/>
        <a:p>
          <a:endParaRPr lang="cs-CZ"/>
        </a:p>
      </dgm:t>
    </dgm:pt>
    <dgm:pt modelId="{41F96BF3-36D9-4086-A182-49D194AB3F10}" type="sibTrans" cxnId="{D071B453-665B-431E-9649-8E6A5554FFEA}">
      <dgm:prSet/>
      <dgm:spPr/>
      <dgm:t>
        <a:bodyPr/>
        <a:lstStyle/>
        <a:p>
          <a:endParaRPr lang="cs-CZ"/>
        </a:p>
      </dgm:t>
    </dgm:pt>
    <dgm:pt modelId="{B0542E23-80F2-40AC-A4AD-4469E50CD6C9}">
      <dgm:prSet/>
      <dgm:spPr/>
      <dgm:t>
        <a:bodyPr/>
        <a:lstStyle/>
        <a:p>
          <a:pPr rtl="0"/>
          <a:r>
            <a:rPr lang="cs-CZ" smtClean="0"/>
            <a:t>c.    lívance -  jsou kypřené droždím, v případě nouze kypřícím práškem</a:t>
          </a:r>
          <a:endParaRPr lang="cs-CZ"/>
        </a:p>
      </dgm:t>
    </dgm:pt>
    <dgm:pt modelId="{45C03159-06C8-4010-A879-9E6038753DAD}" type="parTrans" cxnId="{3323C71A-2084-41C1-A371-FB67D63187CC}">
      <dgm:prSet/>
      <dgm:spPr/>
      <dgm:t>
        <a:bodyPr/>
        <a:lstStyle/>
        <a:p>
          <a:endParaRPr lang="cs-CZ"/>
        </a:p>
      </dgm:t>
    </dgm:pt>
    <dgm:pt modelId="{D98A0B8F-0661-4CAD-BE69-237E0374BDBB}" type="sibTrans" cxnId="{3323C71A-2084-41C1-A371-FB67D63187CC}">
      <dgm:prSet/>
      <dgm:spPr/>
      <dgm:t>
        <a:bodyPr/>
        <a:lstStyle/>
        <a:p>
          <a:endParaRPr lang="cs-CZ"/>
        </a:p>
      </dgm:t>
    </dgm:pt>
    <dgm:pt modelId="{82A3C30D-5A5B-4FCE-AC55-CF3AF64CA550}">
      <dgm:prSet/>
      <dgm:spPr/>
      <dgm:t>
        <a:bodyPr/>
        <a:lstStyle/>
        <a:p>
          <a:r>
            <a:rPr lang="cs-CZ" dirty="0" smtClean="0"/>
            <a:t>d.  </a:t>
          </a:r>
          <a:r>
            <a:rPr lang="cs-CZ" dirty="0" smtClean="0"/>
            <a:t>Vafle – nekypří se</a:t>
          </a:r>
          <a:endParaRPr lang="cs-CZ" dirty="0"/>
        </a:p>
      </dgm:t>
    </dgm:pt>
    <dgm:pt modelId="{840EA686-E11A-4CEF-8D24-60EDAD6F77D9}" type="parTrans" cxnId="{22E29084-F640-4448-A327-D0E02C46521F}">
      <dgm:prSet/>
      <dgm:spPr/>
      <dgm:t>
        <a:bodyPr/>
        <a:lstStyle/>
        <a:p>
          <a:endParaRPr lang="cs-CZ"/>
        </a:p>
      </dgm:t>
    </dgm:pt>
    <dgm:pt modelId="{95739506-A930-4252-944E-CEF64A188CE6}" type="sibTrans" cxnId="{22E29084-F640-4448-A327-D0E02C46521F}">
      <dgm:prSet/>
      <dgm:spPr/>
      <dgm:t>
        <a:bodyPr/>
        <a:lstStyle/>
        <a:p>
          <a:endParaRPr lang="cs-CZ"/>
        </a:p>
      </dgm:t>
    </dgm:pt>
    <dgm:pt modelId="{5D0B83B2-037A-4AA0-8466-831C9345BFD3}" type="pres">
      <dgm:prSet presAssocID="{1DE5A557-1AE4-4313-BF8F-21BDE3DA81E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2D3488A-E6B7-45BE-92F5-58D54DAD041A}" type="pres">
      <dgm:prSet presAssocID="{0051F55A-0811-4AAE-B557-29D3E260D7E1}" presName="comp" presStyleCnt="0"/>
      <dgm:spPr/>
    </dgm:pt>
    <dgm:pt modelId="{037F7293-6F8F-49E3-94DD-064BE6F81D7B}" type="pres">
      <dgm:prSet presAssocID="{0051F55A-0811-4AAE-B557-29D3E260D7E1}" presName="box" presStyleLbl="node1" presStyleIdx="0" presStyleCnt="5"/>
      <dgm:spPr/>
      <dgm:t>
        <a:bodyPr/>
        <a:lstStyle/>
        <a:p>
          <a:endParaRPr lang="cs-CZ"/>
        </a:p>
      </dgm:t>
    </dgm:pt>
    <dgm:pt modelId="{0744132A-8202-47EA-8EA7-870BC98FA3EE}" type="pres">
      <dgm:prSet presAssocID="{0051F55A-0811-4AAE-B557-29D3E260D7E1}" presName="img" presStyleLbl="fgImgPlace1" presStyleIdx="0" presStyleCnt="5" custFlipHor="1" custScaleX="10973" custScaleY="18703"/>
      <dgm:spPr/>
    </dgm:pt>
    <dgm:pt modelId="{50247C01-39EF-4686-A72D-D260F6E241B6}" type="pres">
      <dgm:prSet presAssocID="{0051F55A-0811-4AAE-B557-29D3E260D7E1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1ACAEE-4722-4351-A167-94C50DE144F2}" type="pres">
      <dgm:prSet presAssocID="{86B7A81D-BDF7-49DB-9FC7-F98A2173E414}" presName="spacer" presStyleCnt="0"/>
      <dgm:spPr/>
    </dgm:pt>
    <dgm:pt modelId="{3CC2300D-424D-4CE2-A056-D8328BCA026C}" type="pres">
      <dgm:prSet presAssocID="{7EAAD775-5287-44D1-9B7D-8195A8D2DDEF}" presName="comp" presStyleCnt="0"/>
      <dgm:spPr/>
    </dgm:pt>
    <dgm:pt modelId="{A22C7159-3129-427E-8304-0826CE6AB9E3}" type="pres">
      <dgm:prSet presAssocID="{7EAAD775-5287-44D1-9B7D-8195A8D2DDEF}" presName="box" presStyleLbl="node1" presStyleIdx="1" presStyleCnt="5"/>
      <dgm:spPr/>
      <dgm:t>
        <a:bodyPr/>
        <a:lstStyle/>
        <a:p>
          <a:endParaRPr lang="cs-CZ"/>
        </a:p>
      </dgm:t>
    </dgm:pt>
    <dgm:pt modelId="{AC1A1AA3-A963-43F3-9F16-35B9AA03C5B2}" type="pres">
      <dgm:prSet presAssocID="{7EAAD775-5287-44D1-9B7D-8195A8D2DDEF}" presName="img" presStyleLbl="fgImgPlace1" presStyleIdx="1" presStyleCnt="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5AA1CD5A-DF4D-4BAE-B425-B257AEB551D4}" type="pres">
      <dgm:prSet presAssocID="{7EAAD775-5287-44D1-9B7D-8195A8D2DDEF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839F02-5A76-4205-A8AE-F10575BB1DC7}" type="pres">
      <dgm:prSet presAssocID="{2B3F1597-CD08-4FC1-A481-6FC129DBF74B}" presName="spacer" presStyleCnt="0"/>
      <dgm:spPr/>
    </dgm:pt>
    <dgm:pt modelId="{34F6133E-4E43-4CB8-9DA6-4F2A0FFB9F0A}" type="pres">
      <dgm:prSet presAssocID="{910FF9E8-9295-4404-8774-8FBC8CA1B4B8}" presName="comp" presStyleCnt="0"/>
      <dgm:spPr/>
    </dgm:pt>
    <dgm:pt modelId="{E7451C82-DDA1-4B2C-9B8C-2539263E2FEB}" type="pres">
      <dgm:prSet presAssocID="{910FF9E8-9295-4404-8774-8FBC8CA1B4B8}" presName="box" presStyleLbl="node1" presStyleIdx="2" presStyleCnt="5"/>
      <dgm:spPr/>
      <dgm:t>
        <a:bodyPr/>
        <a:lstStyle/>
        <a:p>
          <a:endParaRPr lang="cs-CZ"/>
        </a:p>
      </dgm:t>
    </dgm:pt>
    <dgm:pt modelId="{6BD8C901-5670-4B0B-81DB-BAB188F89F65}" type="pres">
      <dgm:prSet presAssocID="{910FF9E8-9295-4404-8774-8FBC8CA1B4B8}" presName="img" presStyleLbl="fgImgPlace1" presStyleIdx="2" presStyleCnt="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AB32F9FD-21F4-4B18-B175-4D617F6DB02E}" type="pres">
      <dgm:prSet presAssocID="{910FF9E8-9295-4404-8774-8FBC8CA1B4B8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799252-9597-4BA9-99CF-2AD806803542}" type="pres">
      <dgm:prSet presAssocID="{41F96BF3-36D9-4086-A182-49D194AB3F10}" presName="spacer" presStyleCnt="0"/>
      <dgm:spPr/>
    </dgm:pt>
    <dgm:pt modelId="{3BDC4D94-52ED-41B6-9CAC-7C0DA2D1625F}" type="pres">
      <dgm:prSet presAssocID="{B0542E23-80F2-40AC-A4AD-4469E50CD6C9}" presName="comp" presStyleCnt="0"/>
      <dgm:spPr/>
    </dgm:pt>
    <dgm:pt modelId="{47E71F4F-59E7-4E5B-B175-D28B786DAD43}" type="pres">
      <dgm:prSet presAssocID="{B0542E23-80F2-40AC-A4AD-4469E50CD6C9}" presName="box" presStyleLbl="node1" presStyleIdx="3" presStyleCnt="5"/>
      <dgm:spPr/>
      <dgm:t>
        <a:bodyPr/>
        <a:lstStyle/>
        <a:p>
          <a:endParaRPr lang="cs-CZ"/>
        </a:p>
      </dgm:t>
    </dgm:pt>
    <dgm:pt modelId="{264F84DE-EEDB-42D1-A4B2-7B971A7F6522}" type="pres">
      <dgm:prSet presAssocID="{B0542E23-80F2-40AC-A4AD-4469E50CD6C9}" presName="img" presStyleLbl="fgImgPlace1" presStyleIdx="3" presStyleCnt="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DDA3B16E-5B46-46D6-9979-1919E9A42167}" type="pres">
      <dgm:prSet presAssocID="{B0542E23-80F2-40AC-A4AD-4469E50CD6C9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51EF91-BE6E-43FB-BAB0-D7421A7E6D36}" type="pres">
      <dgm:prSet presAssocID="{D98A0B8F-0661-4CAD-BE69-237E0374BDBB}" presName="spacer" presStyleCnt="0"/>
      <dgm:spPr/>
    </dgm:pt>
    <dgm:pt modelId="{3EF782C2-DF26-4D3F-B6D9-B23DC51EE91D}" type="pres">
      <dgm:prSet presAssocID="{82A3C30D-5A5B-4FCE-AC55-CF3AF64CA550}" presName="comp" presStyleCnt="0"/>
      <dgm:spPr/>
    </dgm:pt>
    <dgm:pt modelId="{7983EF42-079E-4729-87C2-D5FD5BA693F6}" type="pres">
      <dgm:prSet presAssocID="{82A3C30D-5A5B-4FCE-AC55-CF3AF64CA550}" presName="box" presStyleLbl="node1" presStyleIdx="4" presStyleCnt="5"/>
      <dgm:spPr/>
      <dgm:t>
        <a:bodyPr/>
        <a:lstStyle/>
        <a:p>
          <a:endParaRPr lang="cs-CZ"/>
        </a:p>
      </dgm:t>
    </dgm:pt>
    <dgm:pt modelId="{FCC2B0E7-F929-4DB2-B031-8D4C82C0B2EF}" type="pres">
      <dgm:prSet presAssocID="{82A3C30D-5A5B-4FCE-AC55-CF3AF64CA550}" presName="img" presStyleLbl="fgImgPlace1" presStyleIdx="4" presStyleCnt="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EC9E3D8E-65E8-40F5-A471-E4290D3253C5}" type="pres">
      <dgm:prSet presAssocID="{82A3C30D-5A5B-4FCE-AC55-CF3AF64CA550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117951-0041-48DA-A1EE-17A4D8D8CACC}" type="presOf" srcId="{910FF9E8-9295-4404-8774-8FBC8CA1B4B8}" destId="{AB32F9FD-21F4-4B18-B175-4D617F6DB02E}" srcOrd="1" destOrd="0" presId="urn:microsoft.com/office/officeart/2005/8/layout/vList4"/>
    <dgm:cxn modelId="{1BDD2967-CAA5-4A03-9F0A-63AEC84890CA}" type="presOf" srcId="{1DE5A557-1AE4-4313-BF8F-21BDE3DA81E7}" destId="{5D0B83B2-037A-4AA0-8466-831C9345BFD3}" srcOrd="0" destOrd="0" presId="urn:microsoft.com/office/officeart/2005/8/layout/vList4"/>
    <dgm:cxn modelId="{120B938A-047C-45AE-AB84-50CE0C2ED464}" type="presOf" srcId="{0051F55A-0811-4AAE-B557-29D3E260D7E1}" destId="{50247C01-39EF-4686-A72D-D260F6E241B6}" srcOrd="1" destOrd="0" presId="urn:microsoft.com/office/officeart/2005/8/layout/vList4"/>
    <dgm:cxn modelId="{22E29084-F640-4448-A327-D0E02C46521F}" srcId="{1DE5A557-1AE4-4313-BF8F-21BDE3DA81E7}" destId="{82A3C30D-5A5B-4FCE-AC55-CF3AF64CA550}" srcOrd="4" destOrd="0" parTransId="{840EA686-E11A-4CEF-8D24-60EDAD6F77D9}" sibTransId="{95739506-A930-4252-944E-CEF64A188CE6}"/>
    <dgm:cxn modelId="{AB7646B3-6629-44DF-B232-7A62494B43E5}" type="presOf" srcId="{0051F55A-0811-4AAE-B557-29D3E260D7E1}" destId="{037F7293-6F8F-49E3-94DD-064BE6F81D7B}" srcOrd="0" destOrd="0" presId="urn:microsoft.com/office/officeart/2005/8/layout/vList4"/>
    <dgm:cxn modelId="{7BE3C2FE-FAA2-4191-B189-DC74D2CABC94}" srcId="{1DE5A557-1AE4-4313-BF8F-21BDE3DA81E7}" destId="{0051F55A-0811-4AAE-B557-29D3E260D7E1}" srcOrd="0" destOrd="0" parTransId="{C3235E4D-1FF7-49E1-A4A8-D393F2DF4DB7}" sibTransId="{86B7A81D-BDF7-49DB-9FC7-F98A2173E414}"/>
    <dgm:cxn modelId="{3323C71A-2084-41C1-A371-FB67D63187CC}" srcId="{1DE5A557-1AE4-4313-BF8F-21BDE3DA81E7}" destId="{B0542E23-80F2-40AC-A4AD-4469E50CD6C9}" srcOrd="3" destOrd="0" parTransId="{45C03159-06C8-4010-A879-9E6038753DAD}" sibTransId="{D98A0B8F-0661-4CAD-BE69-237E0374BDBB}"/>
    <dgm:cxn modelId="{E35A0437-47E0-47BF-8A2D-ADD91C1AD9C2}" srcId="{1DE5A557-1AE4-4313-BF8F-21BDE3DA81E7}" destId="{7EAAD775-5287-44D1-9B7D-8195A8D2DDEF}" srcOrd="1" destOrd="0" parTransId="{4346FABD-66CE-4FF0-9FE9-67E0D5C54538}" sibTransId="{2B3F1597-CD08-4FC1-A481-6FC129DBF74B}"/>
    <dgm:cxn modelId="{93E751AA-C214-480C-8AA7-B00713B4C05F}" type="presOf" srcId="{B0542E23-80F2-40AC-A4AD-4469E50CD6C9}" destId="{DDA3B16E-5B46-46D6-9979-1919E9A42167}" srcOrd="1" destOrd="0" presId="urn:microsoft.com/office/officeart/2005/8/layout/vList4"/>
    <dgm:cxn modelId="{D071B453-665B-431E-9649-8E6A5554FFEA}" srcId="{1DE5A557-1AE4-4313-BF8F-21BDE3DA81E7}" destId="{910FF9E8-9295-4404-8774-8FBC8CA1B4B8}" srcOrd="2" destOrd="0" parTransId="{F5F301B4-E3BB-45C5-B985-E349F5D7807B}" sibTransId="{41F96BF3-36D9-4086-A182-49D194AB3F10}"/>
    <dgm:cxn modelId="{C4098FC9-EC6E-4053-9309-CBCFDBA33605}" type="presOf" srcId="{B0542E23-80F2-40AC-A4AD-4469E50CD6C9}" destId="{47E71F4F-59E7-4E5B-B175-D28B786DAD43}" srcOrd="0" destOrd="0" presId="urn:microsoft.com/office/officeart/2005/8/layout/vList4"/>
    <dgm:cxn modelId="{C36CDFB2-D443-494C-94EA-FB706E13B0AC}" type="presOf" srcId="{82A3C30D-5A5B-4FCE-AC55-CF3AF64CA550}" destId="{EC9E3D8E-65E8-40F5-A471-E4290D3253C5}" srcOrd="1" destOrd="0" presId="urn:microsoft.com/office/officeart/2005/8/layout/vList4"/>
    <dgm:cxn modelId="{019ABC5D-5E18-467B-8BE5-02CF357AAFF9}" type="presOf" srcId="{7EAAD775-5287-44D1-9B7D-8195A8D2DDEF}" destId="{A22C7159-3129-427E-8304-0826CE6AB9E3}" srcOrd="0" destOrd="0" presId="urn:microsoft.com/office/officeart/2005/8/layout/vList4"/>
    <dgm:cxn modelId="{2BD89C79-9065-41E2-9AA8-30FAF31D8E4B}" type="presOf" srcId="{910FF9E8-9295-4404-8774-8FBC8CA1B4B8}" destId="{E7451C82-DDA1-4B2C-9B8C-2539263E2FEB}" srcOrd="0" destOrd="0" presId="urn:microsoft.com/office/officeart/2005/8/layout/vList4"/>
    <dgm:cxn modelId="{0733D07E-8720-4ADC-B957-0CCC8D2DDDD1}" type="presOf" srcId="{7EAAD775-5287-44D1-9B7D-8195A8D2DDEF}" destId="{5AA1CD5A-DF4D-4BAE-B425-B257AEB551D4}" srcOrd="1" destOrd="0" presId="urn:microsoft.com/office/officeart/2005/8/layout/vList4"/>
    <dgm:cxn modelId="{D410EA21-BBCC-4582-A792-0569542342CE}" type="presOf" srcId="{82A3C30D-5A5B-4FCE-AC55-CF3AF64CA550}" destId="{7983EF42-079E-4729-87C2-D5FD5BA693F6}" srcOrd="0" destOrd="0" presId="urn:microsoft.com/office/officeart/2005/8/layout/vList4"/>
    <dgm:cxn modelId="{10CB40CB-C9F3-43BF-8685-B81DBA2809B6}" type="presParOf" srcId="{5D0B83B2-037A-4AA0-8466-831C9345BFD3}" destId="{B2D3488A-E6B7-45BE-92F5-58D54DAD041A}" srcOrd="0" destOrd="0" presId="urn:microsoft.com/office/officeart/2005/8/layout/vList4"/>
    <dgm:cxn modelId="{F0CABE73-DF75-4FE1-AAE9-F3CEC427BC39}" type="presParOf" srcId="{B2D3488A-E6B7-45BE-92F5-58D54DAD041A}" destId="{037F7293-6F8F-49E3-94DD-064BE6F81D7B}" srcOrd="0" destOrd="0" presId="urn:microsoft.com/office/officeart/2005/8/layout/vList4"/>
    <dgm:cxn modelId="{6662D1A6-F883-493C-8F12-1ABE4EB49D94}" type="presParOf" srcId="{B2D3488A-E6B7-45BE-92F5-58D54DAD041A}" destId="{0744132A-8202-47EA-8EA7-870BC98FA3EE}" srcOrd="1" destOrd="0" presId="urn:microsoft.com/office/officeart/2005/8/layout/vList4"/>
    <dgm:cxn modelId="{EE4D0AC7-8719-49BF-8A13-5F08BB2DE9AB}" type="presParOf" srcId="{B2D3488A-E6B7-45BE-92F5-58D54DAD041A}" destId="{50247C01-39EF-4686-A72D-D260F6E241B6}" srcOrd="2" destOrd="0" presId="urn:microsoft.com/office/officeart/2005/8/layout/vList4"/>
    <dgm:cxn modelId="{0703C8F5-131E-43EF-B195-6AC33D54A620}" type="presParOf" srcId="{5D0B83B2-037A-4AA0-8466-831C9345BFD3}" destId="{881ACAEE-4722-4351-A167-94C50DE144F2}" srcOrd="1" destOrd="0" presId="urn:microsoft.com/office/officeart/2005/8/layout/vList4"/>
    <dgm:cxn modelId="{D65A4C48-9096-4907-9534-86C96E73C531}" type="presParOf" srcId="{5D0B83B2-037A-4AA0-8466-831C9345BFD3}" destId="{3CC2300D-424D-4CE2-A056-D8328BCA026C}" srcOrd="2" destOrd="0" presId="urn:microsoft.com/office/officeart/2005/8/layout/vList4"/>
    <dgm:cxn modelId="{64026240-44C3-421B-8261-2AF380CF6434}" type="presParOf" srcId="{3CC2300D-424D-4CE2-A056-D8328BCA026C}" destId="{A22C7159-3129-427E-8304-0826CE6AB9E3}" srcOrd="0" destOrd="0" presId="urn:microsoft.com/office/officeart/2005/8/layout/vList4"/>
    <dgm:cxn modelId="{09671EDD-F67B-4E2A-8EE7-94E6109F090E}" type="presParOf" srcId="{3CC2300D-424D-4CE2-A056-D8328BCA026C}" destId="{AC1A1AA3-A963-43F3-9F16-35B9AA03C5B2}" srcOrd="1" destOrd="0" presId="urn:microsoft.com/office/officeart/2005/8/layout/vList4"/>
    <dgm:cxn modelId="{707FBD6A-32E5-48F8-9995-D774AD844B76}" type="presParOf" srcId="{3CC2300D-424D-4CE2-A056-D8328BCA026C}" destId="{5AA1CD5A-DF4D-4BAE-B425-B257AEB551D4}" srcOrd="2" destOrd="0" presId="urn:microsoft.com/office/officeart/2005/8/layout/vList4"/>
    <dgm:cxn modelId="{773BDACD-634C-4475-A86D-001840B522E2}" type="presParOf" srcId="{5D0B83B2-037A-4AA0-8466-831C9345BFD3}" destId="{16839F02-5A76-4205-A8AE-F10575BB1DC7}" srcOrd="3" destOrd="0" presId="urn:microsoft.com/office/officeart/2005/8/layout/vList4"/>
    <dgm:cxn modelId="{D70280EA-1407-4B26-A720-B7F4420773C2}" type="presParOf" srcId="{5D0B83B2-037A-4AA0-8466-831C9345BFD3}" destId="{34F6133E-4E43-4CB8-9DA6-4F2A0FFB9F0A}" srcOrd="4" destOrd="0" presId="urn:microsoft.com/office/officeart/2005/8/layout/vList4"/>
    <dgm:cxn modelId="{CE31C752-942F-41C4-8A6D-94580B160CFB}" type="presParOf" srcId="{34F6133E-4E43-4CB8-9DA6-4F2A0FFB9F0A}" destId="{E7451C82-DDA1-4B2C-9B8C-2539263E2FEB}" srcOrd="0" destOrd="0" presId="urn:microsoft.com/office/officeart/2005/8/layout/vList4"/>
    <dgm:cxn modelId="{CAECF3E8-B182-44C7-BBE9-B1427F5E091E}" type="presParOf" srcId="{34F6133E-4E43-4CB8-9DA6-4F2A0FFB9F0A}" destId="{6BD8C901-5670-4B0B-81DB-BAB188F89F65}" srcOrd="1" destOrd="0" presId="urn:microsoft.com/office/officeart/2005/8/layout/vList4"/>
    <dgm:cxn modelId="{95095B5F-C5B2-4DC8-840F-C50ED5CEE198}" type="presParOf" srcId="{34F6133E-4E43-4CB8-9DA6-4F2A0FFB9F0A}" destId="{AB32F9FD-21F4-4B18-B175-4D617F6DB02E}" srcOrd="2" destOrd="0" presId="urn:microsoft.com/office/officeart/2005/8/layout/vList4"/>
    <dgm:cxn modelId="{36E2AEBB-4236-437C-880E-CF05A5E1529C}" type="presParOf" srcId="{5D0B83B2-037A-4AA0-8466-831C9345BFD3}" destId="{1E799252-9597-4BA9-99CF-2AD806803542}" srcOrd="5" destOrd="0" presId="urn:microsoft.com/office/officeart/2005/8/layout/vList4"/>
    <dgm:cxn modelId="{3E348EFE-420F-4002-B7D2-6B44BBA00B2C}" type="presParOf" srcId="{5D0B83B2-037A-4AA0-8466-831C9345BFD3}" destId="{3BDC4D94-52ED-41B6-9CAC-7C0DA2D1625F}" srcOrd="6" destOrd="0" presId="urn:microsoft.com/office/officeart/2005/8/layout/vList4"/>
    <dgm:cxn modelId="{D7AC3D93-F984-4861-8685-D81C5EB5A606}" type="presParOf" srcId="{3BDC4D94-52ED-41B6-9CAC-7C0DA2D1625F}" destId="{47E71F4F-59E7-4E5B-B175-D28B786DAD43}" srcOrd="0" destOrd="0" presId="urn:microsoft.com/office/officeart/2005/8/layout/vList4"/>
    <dgm:cxn modelId="{01D77E35-D142-4309-A9A8-3F4326547A5C}" type="presParOf" srcId="{3BDC4D94-52ED-41B6-9CAC-7C0DA2D1625F}" destId="{264F84DE-EEDB-42D1-A4B2-7B971A7F6522}" srcOrd="1" destOrd="0" presId="urn:microsoft.com/office/officeart/2005/8/layout/vList4"/>
    <dgm:cxn modelId="{AD1AE914-12A4-4793-97C8-D5523EDCDA31}" type="presParOf" srcId="{3BDC4D94-52ED-41B6-9CAC-7C0DA2D1625F}" destId="{DDA3B16E-5B46-46D6-9979-1919E9A42167}" srcOrd="2" destOrd="0" presId="urn:microsoft.com/office/officeart/2005/8/layout/vList4"/>
    <dgm:cxn modelId="{9A46E258-F09F-4726-8431-789AE76D083E}" type="presParOf" srcId="{5D0B83B2-037A-4AA0-8466-831C9345BFD3}" destId="{9E51EF91-BE6E-43FB-BAB0-D7421A7E6D36}" srcOrd="7" destOrd="0" presId="urn:microsoft.com/office/officeart/2005/8/layout/vList4"/>
    <dgm:cxn modelId="{B8DADAEA-B4F4-4043-BFF4-76615EBEDBCB}" type="presParOf" srcId="{5D0B83B2-037A-4AA0-8466-831C9345BFD3}" destId="{3EF782C2-DF26-4D3F-B6D9-B23DC51EE91D}" srcOrd="8" destOrd="0" presId="urn:microsoft.com/office/officeart/2005/8/layout/vList4"/>
    <dgm:cxn modelId="{DBAD0CAA-FC8B-4FFD-B248-0A192E9962BF}" type="presParOf" srcId="{3EF782C2-DF26-4D3F-B6D9-B23DC51EE91D}" destId="{7983EF42-079E-4729-87C2-D5FD5BA693F6}" srcOrd="0" destOrd="0" presId="urn:microsoft.com/office/officeart/2005/8/layout/vList4"/>
    <dgm:cxn modelId="{C2059EF4-D5C8-4F31-8730-A68DE0572AC9}" type="presParOf" srcId="{3EF782C2-DF26-4D3F-B6D9-B23DC51EE91D}" destId="{FCC2B0E7-F929-4DB2-B031-8D4C82C0B2EF}" srcOrd="1" destOrd="0" presId="urn:microsoft.com/office/officeart/2005/8/layout/vList4"/>
    <dgm:cxn modelId="{148E810D-82F1-4CCB-B778-88715F30B7EE}" type="presParOf" srcId="{3EF782C2-DF26-4D3F-B6D9-B23DC51EE91D}" destId="{EC9E3D8E-65E8-40F5-A471-E4290D3253C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99B34D-9D7D-4753-85D7-FB600D976C6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37FDBD9-B7CB-499E-99CF-058ECA92372E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4000" b="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Crepes</a:t>
          </a:r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-</a:t>
          </a:r>
          <a:r>
            <a:rPr lang="cs-CZ" sz="4000" b="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Francouské</a:t>
          </a:r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palačinky</a:t>
          </a:r>
        </a:p>
        <a:p>
          <a:pPr rtl="0"/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– hladká mouka</a:t>
          </a:r>
          <a:endParaRPr lang="cs-CZ" sz="4000" b="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gm:t>
    </dgm:pt>
    <dgm:pt modelId="{490FCD3C-201E-4020-A1A2-F9932E8B5DD6}" type="parTrans" cxnId="{42DEF9AB-B4C2-42FC-B837-6736DF329729}">
      <dgm:prSet/>
      <dgm:spPr/>
      <dgm:t>
        <a:bodyPr/>
        <a:lstStyle/>
        <a:p>
          <a:endParaRPr lang="cs-CZ"/>
        </a:p>
      </dgm:t>
    </dgm:pt>
    <dgm:pt modelId="{B8FE4D0C-BC89-4C35-853D-41A3BA0522DB}" type="sibTrans" cxnId="{42DEF9AB-B4C2-42FC-B837-6736DF329729}">
      <dgm:prSet/>
      <dgm:spPr/>
      <dgm:t>
        <a:bodyPr/>
        <a:lstStyle/>
        <a:p>
          <a:endParaRPr lang="cs-CZ"/>
        </a:p>
      </dgm:t>
    </dgm:pt>
    <dgm:pt modelId="{1C7B01AC-88E8-4530-B342-A0CD0ACE6BE5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4000" b="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Galettes</a:t>
          </a:r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– pohanková mouka</a:t>
          </a:r>
          <a:endParaRPr lang="cs-CZ" sz="4000" b="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gm:t>
    </dgm:pt>
    <dgm:pt modelId="{EE239528-F418-4D82-8663-5BA5534DFE52}" type="parTrans" cxnId="{A46C12CE-1D0F-46BF-B79C-0ACF05638257}">
      <dgm:prSet/>
      <dgm:spPr/>
      <dgm:t>
        <a:bodyPr/>
        <a:lstStyle/>
        <a:p>
          <a:endParaRPr lang="cs-CZ"/>
        </a:p>
      </dgm:t>
    </dgm:pt>
    <dgm:pt modelId="{33E024F4-F717-4A76-8C8A-073240B21D80}" type="sibTrans" cxnId="{A46C12CE-1D0F-46BF-B79C-0ACF05638257}">
      <dgm:prSet/>
      <dgm:spPr/>
      <dgm:t>
        <a:bodyPr/>
        <a:lstStyle/>
        <a:p>
          <a:endParaRPr lang="cs-CZ"/>
        </a:p>
      </dgm:t>
    </dgm:pt>
    <dgm:pt modelId="{A9831ADF-3D4C-4927-9A4A-696015B7AAF9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Plněné palačinky</a:t>
          </a:r>
          <a:endParaRPr lang="cs-CZ" sz="4000" b="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6E0AA5E-F26B-45DE-95A1-04234AEDA454}" type="parTrans" cxnId="{07E6D7E4-5ED7-4B8F-8111-F92A2AFFD471}">
      <dgm:prSet/>
      <dgm:spPr/>
      <dgm:t>
        <a:bodyPr/>
        <a:lstStyle/>
        <a:p>
          <a:endParaRPr lang="cs-CZ"/>
        </a:p>
      </dgm:t>
    </dgm:pt>
    <dgm:pt modelId="{511A01C3-9886-454D-9FB5-905892FA0C2B}" type="sibTrans" cxnId="{07E6D7E4-5ED7-4B8F-8111-F92A2AFFD471}">
      <dgm:prSet/>
      <dgm:spPr/>
      <dgm:t>
        <a:bodyPr/>
        <a:lstStyle/>
        <a:p>
          <a:endParaRPr lang="cs-CZ"/>
        </a:p>
      </dgm:t>
    </dgm:pt>
    <dgm:pt modelId="{20686DC5-A210-4F4A-AF24-5F34EDFD5A77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Zapékané palačinky</a:t>
          </a:r>
          <a:endParaRPr lang="cs-CZ" sz="4000" b="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gm:t>
    </dgm:pt>
    <dgm:pt modelId="{C4EBA7E9-575F-407D-BF66-1F5B983C10BB}" type="parTrans" cxnId="{DC5F502D-5B7B-447A-9916-E2A8BBF73A01}">
      <dgm:prSet/>
      <dgm:spPr/>
      <dgm:t>
        <a:bodyPr/>
        <a:lstStyle/>
        <a:p>
          <a:endParaRPr lang="cs-CZ"/>
        </a:p>
      </dgm:t>
    </dgm:pt>
    <dgm:pt modelId="{2FAB5DBC-CFF7-40BB-BA0C-136D22DBE146}" type="sibTrans" cxnId="{DC5F502D-5B7B-447A-9916-E2A8BBF73A01}">
      <dgm:prSet/>
      <dgm:spPr/>
      <dgm:t>
        <a:bodyPr/>
        <a:lstStyle/>
        <a:p>
          <a:endParaRPr lang="cs-CZ"/>
        </a:p>
      </dgm:t>
    </dgm:pt>
    <dgm:pt modelId="{E72AF1A6-7935-4C2E-B16C-010DA526249B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4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Flambované palačinky</a:t>
          </a:r>
          <a:endParaRPr lang="cs-CZ" sz="4000" b="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gm:t>
    </dgm:pt>
    <dgm:pt modelId="{DB0D880E-AB47-4213-99F4-4229E2D953C9}" type="parTrans" cxnId="{54BFCB13-905B-4561-B2F2-466BCF8DBAA0}">
      <dgm:prSet/>
      <dgm:spPr/>
      <dgm:t>
        <a:bodyPr/>
        <a:lstStyle/>
        <a:p>
          <a:endParaRPr lang="cs-CZ"/>
        </a:p>
      </dgm:t>
    </dgm:pt>
    <dgm:pt modelId="{B68DC597-B712-4D2D-A1EB-C0CE1C2EAF10}" type="sibTrans" cxnId="{54BFCB13-905B-4561-B2F2-466BCF8DBAA0}">
      <dgm:prSet/>
      <dgm:spPr/>
      <dgm:t>
        <a:bodyPr/>
        <a:lstStyle/>
        <a:p>
          <a:endParaRPr lang="cs-CZ"/>
        </a:p>
      </dgm:t>
    </dgm:pt>
    <dgm:pt modelId="{546DB212-4878-4D53-9E6A-64BADA02AECF}" type="pres">
      <dgm:prSet presAssocID="{1B99B34D-9D7D-4753-85D7-FB600D976C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12EFA1A-8810-4D58-A863-239266F5034E}" type="pres">
      <dgm:prSet presAssocID="{E37FDBD9-B7CB-499E-99CF-058ECA92372E}" presName="root1" presStyleCnt="0"/>
      <dgm:spPr/>
    </dgm:pt>
    <dgm:pt modelId="{B5D813C1-BAB9-4A43-8A64-981AD7D02EE4}" type="pres">
      <dgm:prSet presAssocID="{E37FDBD9-B7CB-499E-99CF-058ECA92372E}" presName="LevelOneTextNode" presStyleLbl="node0" presStyleIdx="0" presStyleCnt="5" custScaleX="449374" custScaleY="15285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0FAD038-F440-4D36-9455-9EF707185009}" type="pres">
      <dgm:prSet presAssocID="{E37FDBD9-B7CB-499E-99CF-058ECA92372E}" presName="level2hierChild" presStyleCnt="0"/>
      <dgm:spPr/>
    </dgm:pt>
    <dgm:pt modelId="{DE2D3A41-4776-48BB-82EA-78E6552A6B60}" type="pres">
      <dgm:prSet presAssocID="{1C7B01AC-88E8-4530-B342-A0CD0ACE6BE5}" presName="root1" presStyleCnt="0"/>
      <dgm:spPr/>
    </dgm:pt>
    <dgm:pt modelId="{B97D53AB-D72E-4381-9EA9-70E842D03AD7}" type="pres">
      <dgm:prSet presAssocID="{1C7B01AC-88E8-4530-B342-A0CD0ACE6BE5}" presName="LevelOneTextNode" presStyleLbl="node0" presStyleIdx="1" presStyleCnt="5" custScaleX="44937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9CC1E9C-33BA-47E3-B1C7-FE669F9EA17E}" type="pres">
      <dgm:prSet presAssocID="{1C7B01AC-88E8-4530-B342-A0CD0ACE6BE5}" presName="level2hierChild" presStyleCnt="0"/>
      <dgm:spPr/>
    </dgm:pt>
    <dgm:pt modelId="{FB2520EF-FF2B-4D91-94B5-D25CE64062D1}" type="pres">
      <dgm:prSet presAssocID="{A9831ADF-3D4C-4927-9A4A-696015B7AAF9}" presName="root1" presStyleCnt="0"/>
      <dgm:spPr/>
    </dgm:pt>
    <dgm:pt modelId="{00B48A2C-CBF7-4DBB-8F5F-8F884671FB69}" type="pres">
      <dgm:prSet presAssocID="{A9831ADF-3D4C-4927-9A4A-696015B7AAF9}" presName="LevelOneTextNode" presStyleLbl="node0" presStyleIdx="2" presStyleCnt="5" custScaleX="44937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8F37DA2-B730-4297-849D-837528F71A5E}" type="pres">
      <dgm:prSet presAssocID="{A9831ADF-3D4C-4927-9A4A-696015B7AAF9}" presName="level2hierChild" presStyleCnt="0"/>
      <dgm:spPr/>
    </dgm:pt>
    <dgm:pt modelId="{B0E85CCE-45E7-4DA4-B50A-43B41FB535EF}" type="pres">
      <dgm:prSet presAssocID="{20686DC5-A210-4F4A-AF24-5F34EDFD5A77}" presName="root1" presStyleCnt="0"/>
      <dgm:spPr/>
    </dgm:pt>
    <dgm:pt modelId="{AF6B8081-85A4-40B3-B9B8-C227C829D7C4}" type="pres">
      <dgm:prSet presAssocID="{20686DC5-A210-4F4A-AF24-5F34EDFD5A77}" presName="LevelOneTextNode" presStyleLbl="node0" presStyleIdx="3" presStyleCnt="5" custScaleX="44937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72AD547-2314-4039-BB24-04FAA69B8AFC}" type="pres">
      <dgm:prSet presAssocID="{20686DC5-A210-4F4A-AF24-5F34EDFD5A77}" presName="level2hierChild" presStyleCnt="0"/>
      <dgm:spPr/>
    </dgm:pt>
    <dgm:pt modelId="{77E85A6C-048C-4D69-8CF4-BE510910F00C}" type="pres">
      <dgm:prSet presAssocID="{E72AF1A6-7935-4C2E-B16C-010DA526249B}" presName="root1" presStyleCnt="0"/>
      <dgm:spPr/>
    </dgm:pt>
    <dgm:pt modelId="{7A3DCEFA-B5FB-464F-BC1E-E4C7A72FCAF7}" type="pres">
      <dgm:prSet presAssocID="{E72AF1A6-7935-4C2E-B16C-010DA526249B}" presName="LevelOneTextNode" presStyleLbl="node0" presStyleIdx="4" presStyleCnt="5" custScaleX="453690" custLinFactNeighborX="-4117" custLinFactNeighborY="205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F051F34-374E-4160-853A-EC11023A384E}" type="pres">
      <dgm:prSet presAssocID="{E72AF1A6-7935-4C2E-B16C-010DA526249B}" presName="level2hierChild" presStyleCnt="0"/>
      <dgm:spPr/>
    </dgm:pt>
  </dgm:ptLst>
  <dgm:cxnLst>
    <dgm:cxn modelId="{53BC9654-334C-4C38-B159-90F4948F63B4}" type="presOf" srcId="{20686DC5-A210-4F4A-AF24-5F34EDFD5A77}" destId="{AF6B8081-85A4-40B3-B9B8-C227C829D7C4}" srcOrd="0" destOrd="0" presId="urn:microsoft.com/office/officeart/2005/8/layout/hierarchy2"/>
    <dgm:cxn modelId="{54BFCB13-905B-4561-B2F2-466BCF8DBAA0}" srcId="{1B99B34D-9D7D-4753-85D7-FB600D976C61}" destId="{E72AF1A6-7935-4C2E-B16C-010DA526249B}" srcOrd="4" destOrd="0" parTransId="{DB0D880E-AB47-4213-99F4-4229E2D953C9}" sibTransId="{B68DC597-B712-4D2D-A1EB-C0CE1C2EAF10}"/>
    <dgm:cxn modelId="{DC5F502D-5B7B-447A-9916-E2A8BBF73A01}" srcId="{1B99B34D-9D7D-4753-85D7-FB600D976C61}" destId="{20686DC5-A210-4F4A-AF24-5F34EDFD5A77}" srcOrd="3" destOrd="0" parTransId="{C4EBA7E9-575F-407D-BF66-1F5B983C10BB}" sibTransId="{2FAB5DBC-CFF7-40BB-BA0C-136D22DBE146}"/>
    <dgm:cxn modelId="{07E6D7E4-5ED7-4B8F-8111-F92A2AFFD471}" srcId="{1B99B34D-9D7D-4753-85D7-FB600D976C61}" destId="{A9831ADF-3D4C-4927-9A4A-696015B7AAF9}" srcOrd="2" destOrd="0" parTransId="{C6E0AA5E-F26B-45DE-95A1-04234AEDA454}" sibTransId="{511A01C3-9886-454D-9FB5-905892FA0C2B}"/>
    <dgm:cxn modelId="{A46C12CE-1D0F-46BF-B79C-0ACF05638257}" srcId="{1B99B34D-9D7D-4753-85D7-FB600D976C61}" destId="{1C7B01AC-88E8-4530-B342-A0CD0ACE6BE5}" srcOrd="1" destOrd="0" parTransId="{EE239528-F418-4D82-8663-5BA5534DFE52}" sibTransId="{33E024F4-F717-4A76-8C8A-073240B21D80}"/>
    <dgm:cxn modelId="{D1D770C5-BAEC-4F18-8952-14EAE5877036}" type="presOf" srcId="{1B99B34D-9D7D-4753-85D7-FB600D976C61}" destId="{546DB212-4878-4D53-9E6A-64BADA02AECF}" srcOrd="0" destOrd="0" presId="urn:microsoft.com/office/officeart/2005/8/layout/hierarchy2"/>
    <dgm:cxn modelId="{AF787235-82D7-40F4-8BE3-ED84B9A7C143}" type="presOf" srcId="{A9831ADF-3D4C-4927-9A4A-696015B7AAF9}" destId="{00B48A2C-CBF7-4DBB-8F5F-8F884671FB69}" srcOrd="0" destOrd="0" presId="urn:microsoft.com/office/officeart/2005/8/layout/hierarchy2"/>
    <dgm:cxn modelId="{6C7E1B8B-B08C-4124-9655-322F0F094B95}" type="presOf" srcId="{E37FDBD9-B7CB-499E-99CF-058ECA92372E}" destId="{B5D813C1-BAB9-4A43-8A64-981AD7D02EE4}" srcOrd="0" destOrd="0" presId="urn:microsoft.com/office/officeart/2005/8/layout/hierarchy2"/>
    <dgm:cxn modelId="{EB9703BF-FC3A-48C4-82E8-EB582B1FED8C}" type="presOf" srcId="{E72AF1A6-7935-4C2E-B16C-010DA526249B}" destId="{7A3DCEFA-B5FB-464F-BC1E-E4C7A72FCAF7}" srcOrd="0" destOrd="0" presId="urn:microsoft.com/office/officeart/2005/8/layout/hierarchy2"/>
    <dgm:cxn modelId="{89B6023C-2C26-459E-9762-361DFBBBF435}" type="presOf" srcId="{1C7B01AC-88E8-4530-B342-A0CD0ACE6BE5}" destId="{B97D53AB-D72E-4381-9EA9-70E842D03AD7}" srcOrd="0" destOrd="0" presId="urn:microsoft.com/office/officeart/2005/8/layout/hierarchy2"/>
    <dgm:cxn modelId="{42DEF9AB-B4C2-42FC-B837-6736DF329729}" srcId="{1B99B34D-9D7D-4753-85D7-FB600D976C61}" destId="{E37FDBD9-B7CB-499E-99CF-058ECA92372E}" srcOrd="0" destOrd="0" parTransId="{490FCD3C-201E-4020-A1A2-F9932E8B5DD6}" sibTransId="{B8FE4D0C-BC89-4C35-853D-41A3BA0522DB}"/>
    <dgm:cxn modelId="{9FB5185D-A2E3-43EC-B999-E257D10D7891}" type="presParOf" srcId="{546DB212-4878-4D53-9E6A-64BADA02AECF}" destId="{912EFA1A-8810-4D58-A863-239266F5034E}" srcOrd="0" destOrd="0" presId="urn:microsoft.com/office/officeart/2005/8/layout/hierarchy2"/>
    <dgm:cxn modelId="{0D8CEDCA-890C-4CAF-BAC8-35AD69EB07CC}" type="presParOf" srcId="{912EFA1A-8810-4D58-A863-239266F5034E}" destId="{B5D813C1-BAB9-4A43-8A64-981AD7D02EE4}" srcOrd="0" destOrd="0" presId="urn:microsoft.com/office/officeart/2005/8/layout/hierarchy2"/>
    <dgm:cxn modelId="{985960F7-60F1-4213-A724-B5B6AB005A7E}" type="presParOf" srcId="{912EFA1A-8810-4D58-A863-239266F5034E}" destId="{80FAD038-F440-4D36-9455-9EF707185009}" srcOrd="1" destOrd="0" presId="urn:microsoft.com/office/officeart/2005/8/layout/hierarchy2"/>
    <dgm:cxn modelId="{3105A61F-C4E1-4486-9FAE-8AFC76849520}" type="presParOf" srcId="{546DB212-4878-4D53-9E6A-64BADA02AECF}" destId="{DE2D3A41-4776-48BB-82EA-78E6552A6B60}" srcOrd="1" destOrd="0" presId="urn:microsoft.com/office/officeart/2005/8/layout/hierarchy2"/>
    <dgm:cxn modelId="{DFA016A0-B4A6-496D-9C3E-8E02DEC375C3}" type="presParOf" srcId="{DE2D3A41-4776-48BB-82EA-78E6552A6B60}" destId="{B97D53AB-D72E-4381-9EA9-70E842D03AD7}" srcOrd="0" destOrd="0" presId="urn:microsoft.com/office/officeart/2005/8/layout/hierarchy2"/>
    <dgm:cxn modelId="{0F3D9429-027B-40F6-B897-36FDB6620F7E}" type="presParOf" srcId="{DE2D3A41-4776-48BB-82EA-78E6552A6B60}" destId="{49CC1E9C-33BA-47E3-B1C7-FE669F9EA17E}" srcOrd="1" destOrd="0" presId="urn:microsoft.com/office/officeart/2005/8/layout/hierarchy2"/>
    <dgm:cxn modelId="{6693EF78-0846-4D55-B9A2-D79F962E4B3A}" type="presParOf" srcId="{546DB212-4878-4D53-9E6A-64BADA02AECF}" destId="{FB2520EF-FF2B-4D91-94B5-D25CE64062D1}" srcOrd="2" destOrd="0" presId="urn:microsoft.com/office/officeart/2005/8/layout/hierarchy2"/>
    <dgm:cxn modelId="{102C645C-7FC9-487B-9D24-CBB12A58C926}" type="presParOf" srcId="{FB2520EF-FF2B-4D91-94B5-D25CE64062D1}" destId="{00B48A2C-CBF7-4DBB-8F5F-8F884671FB69}" srcOrd="0" destOrd="0" presId="urn:microsoft.com/office/officeart/2005/8/layout/hierarchy2"/>
    <dgm:cxn modelId="{E082FC8D-682E-40CC-88BA-DF054861AEC3}" type="presParOf" srcId="{FB2520EF-FF2B-4D91-94B5-D25CE64062D1}" destId="{A8F37DA2-B730-4297-849D-837528F71A5E}" srcOrd="1" destOrd="0" presId="urn:microsoft.com/office/officeart/2005/8/layout/hierarchy2"/>
    <dgm:cxn modelId="{B61AE981-0A0B-464D-9575-859EE3DEE60A}" type="presParOf" srcId="{546DB212-4878-4D53-9E6A-64BADA02AECF}" destId="{B0E85CCE-45E7-4DA4-B50A-43B41FB535EF}" srcOrd="3" destOrd="0" presId="urn:microsoft.com/office/officeart/2005/8/layout/hierarchy2"/>
    <dgm:cxn modelId="{E42C0789-F3F0-49A3-BFB8-853951B3263C}" type="presParOf" srcId="{B0E85CCE-45E7-4DA4-B50A-43B41FB535EF}" destId="{AF6B8081-85A4-40B3-B9B8-C227C829D7C4}" srcOrd="0" destOrd="0" presId="urn:microsoft.com/office/officeart/2005/8/layout/hierarchy2"/>
    <dgm:cxn modelId="{366DD614-A9C7-4E8B-A11F-F5A9601E4263}" type="presParOf" srcId="{B0E85CCE-45E7-4DA4-B50A-43B41FB535EF}" destId="{272AD547-2314-4039-BB24-04FAA69B8AFC}" srcOrd="1" destOrd="0" presId="urn:microsoft.com/office/officeart/2005/8/layout/hierarchy2"/>
    <dgm:cxn modelId="{FC41A9BB-1112-4661-A372-38AF71545876}" type="presParOf" srcId="{546DB212-4878-4D53-9E6A-64BADA02AECF}" destId="{77E85A6C-048C-4D69-8CF4-BE510910F00C}" srcOrd="4" destOrd="0" presId="urn:microsoft.com/office/officeart/2005/8/layout/hierarchy2"/>
    <dgm:cxn modelId="{B77D046A-E45C-490D-AC3B-826DCF40CAB8}" type="presParOf" srcId="{77E85A6C-048C-4D69-8CF4-BE510910F00C}" destId="{7A3DCEFA-B5FB-464F-BC1E-E4C7A72FCAF7}" srcOrd="0" destOrd="0" presId="urn:microsoft.com/office/officeart/2005/8/layout/hierarchy2"/>
    <dgm:cxn modelId="{2EFB3678-6A41-49DF-B178-345E3456EDE0}" type="presParOf" srcId="{77E85A6C-048C-4D69-8CF4-BE510910F00C}" destId="{3F051F34-374E-4160-853A-EC11023A384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D39CF6-B340-41E1-83D7-9C3E6422099D}" type="doc">
      <dgm:prSet loTypeId="urn:microsoft.com/office/officeart/2005/8/layout/vList5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04022FE2-9850-4283-BC3C-A3377B26A44A}">
      <dgm:prSet/>
      <dgm:spPr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cs-CZ" b="1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Slané druhy těsta používáme </a:t>
          </a:r>
          <a:endParaRPr lang="cs-CZ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1432B982-44EE-4D7F-900C-406166DEC0A1}" type="parTrans" cxnId="{DBD8B490-B996-44F2-AFCF-1DE58E89ED1D}">
      <dgm:prSet/>
      <dgm:spPr/>
      <dgm:t>
        <a:bodyPr/>
        <a:lstStyle/>
        <a:p>
          <a:endParaRPr lang="cs-CZ"/>
        </a:p>
      </dgm:t>
    </dgm:pt>
    <dgm:pt modelId="{610E3D1A-04C8-4506-AF52-011EBF9FC7D8}" type="sibTrans" cxnId="{DBD8B490-B996-44F2-AFCF-1DE58E89ED1D}">
      <dgm:prSet/>
      <dgm:spPr/>
      <dgm:t>
        <a:bodyPr/>
        <a:lstStyle/>
        <a:p>
          <a:endParaRPr lang="cs-CZ"/>
        </a:p>
      </dgm:t>
    </dgm:pt>
    <dgm:pt modelId="{10619B94-4219-4CAC-A463-81B9A74C7AF8}">
      <dgm:prSet/>
      <dgm:spPr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cs-CZ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na přípravu některých druhů vložek do polévek. </a:t>
          </a:r>
          <a:endParaRPr lang="cs-CZ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45EEA811-AA8A-4D57-840F-025AFB9B1C7B}" type="parTrans" cxnId="{622C7418-77FC-4285-8D13-F90B8CDBA1D1}">
      <dgm:prSet/>
      <dgm:spPr/>
      <dgm:t>
        <a:bodyPr/>
        <a:lstStyle/>
        <a:p>
          <a:endParaRPr lang="cs-CZ"/>
        </a:p>
      </dgm:t>
    </dgm:pt>
    <dgm:pt modelId="{8391ED35-90A0-4257-BCD9-BBEF6A9426C4}" type="sibTrans" cxnId="{622C7418-77FC-4285-8D13-F90B8CDBA1D1}">
      <dgm:prSet/>
      <dgm:spPr/>
      <dgm:t>
        <a:bodyPr/>
        <a:lstStyle/>
        <a:p>
          <a:endParaRPr lang="cs-CZ"/>
        </a:p>
      </dgm:t>
    </dgm:pt>
    <dgm:pt modelId="{CEE2C991-3F42-41A4-9BBF-CE9CE39B2E9C}">
      <dgm:prSet/>
      <dgm:spPr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pPr rtl="0"/>
          <a:r>
            <a:rPr lang="cs-CZ" b="1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Na slané typy pokrmů – palačinky se špenátem</a:t>
          </a:r>
          <a:endParaRPr lang="cs-CZ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E96002BD-2823-41C7-940D-3CCCCBEADDCB}" type="parTrans" cxnId="{A7C6143B-55EE-412A-9E9B-2AC98457F9C4}">
      <dgm:prSet/>
      <dgm:spPr/>
      <dgm:t>
        <a:bodyPr/>
        <a:lstStyle/>
        <a:p>
          <a:endParaRPr lang="cs-CZ"/>
        </a:p>
      </dgm:t>
    </dgm:pt>
    <dgm:pt modelId="{2A6966DD-3088-4173-9A92-09EFDB4DEB72}" type="sibTrans" cxnId="{A7C6143B-55EE-412A-9E9B-2AC98457F9C4}">
      <dgm:prSet/>
      <dgm:spPr/>
      <dgm:t>
        <a:bodyPr/>
        <a:lstStyle/>
        <a:p>
          <a:endParaRPr lang="cs-CZ"/>
        </a:p>
      </dgm:t>
    </dgm:pt>
    <dgm:pt modelId="{FD2E7EC4-CD62-46DB-8056-5992D66895DF}" type="pres">
      <dgm:prSet presAssocID="{7BD39CF6-B340-41E1-83D7-9C3E6422099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D09AA9-073D-4D67-845C-A369F95274BB}" type="pres">
      <dgm:prSet presAssocID="{04022FE2-9850-4283-BC3C-A3377B26A44A}" presName="linNode" presStyleCnt="0"/>
      <dgm:spPr/>
    </dgm:pt>
    <dgm:pt modelId="{7242E7D9-4667-48E6-AEB8-53382E141A4C}" type="pres">
      <dgm:prSet presAssocID="{04022FE2-9850-4283-BC3C-A3377B26A44A}" presName="parentText" presStyleLbl="node1" presStyleIdx="0" presStyleCnt="3" custScaleX="23333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53F1E5-1213-4289-9544-EFFC91103D80}" type="pres">
      <dgm:prSet presAssocID="{610E3D1A-04C8-4506-AF52-011EBF9FC7D8}" presName="sp" presStyleCnt="0"/>
      <dgm:spPr/>
    </dgm:pt>
    <dgm:pt modelId="{4F81CBEA-53A4-4F30-8056-868EBB7C93AF}" type="pres">
      <dgm:prSet presAssocID="{10619B94-4219-4CAC-A463-81B9A74C7AF8}" presName="linNode" presStyleCnt="0"/>
      <dgm:spPr/>
    </dgm:pt>
    <dgm:pt modelId="{3F801B30-47FF-42F2-B348-578A6DD94919}" type="pres">
      <dgm:prSet presAssocID="{10619B94-4219-4CAC-A463-81B9A74C7AF8}" presName="parentText" presStyleLbl="node1" presStyleIdx="1" presStyleCnt="3" custScaleX="23333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972FB2-4F00-4003-B969-DE2FBC61EAD9}" type="pres">
      <dgm:prSet presAssocID="{8391ED35-90A0-4257-BCD9-BBEF6A9426C4}" presName="sp" presStyleCnt="0"/>
      <dgm:spPr/>
    </dgm:pt>
    <dgm:pt modelId="{B464C745-B424-4F04-A219-38D649FC0710}" type="pres">
      <dgm:prSet presAssocID="{CEE2C991-3F42-41A4-9BBF-CE9CE39B2E9C}" presName="linNode" presStyleCnt="0"/>
      <dgm:spPr/>
    </dgm:pt>
    <dgm:pt modelId="{C49F9F63-DDA9-42A2-86B5-489E567B4B1D}" type="pres">
      <dgm:prSet presAssocID="{CEE2C991-3F42-41A4-9BBF-CE9CE39B2E9C}" presName="parentText" presStyleLbl="node1" presStyleIdx="2" presStyleCnt="3" custScaleX="23333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67E9D6-C2B8-4612-BF3C-C036609155F7}" type="presOf" srcId="{04022FE2-9850-4283-BC3C-A3377B26A44A}" destId="{7242E7D9-4667-48E6-AEB8-53382E141A4C}" srcOrd="0" destOrd="0" presId="urn:microsoft.com/office/officeart/2005/8/layout/vList5"/>
    <dgm:cxn modelId="{DBD8B490-B996-44F2-AFCF-1DE58E89ED1D}" srcId="{7BD39CF6-B340-41E1-83D7-9C3E6422099D}" destId="{04022FE2-9850-4283-BC3C-A3377B26A44A}" srcOrd="0" destOrd="0" parTransId="{1432B982-44EE-4D7F-900C-406166DEC0A1}" sibTransId="{610E3D1A-04C8-4506-AF52-011EBF9FC7D8}"/>
    <dgm:cxn modelId="{7C2A967D-59CF-4158-9535-3B1AFC830755}" type="presOf" srcId="{10619B94-4219-4CAC-A463-81B9A74C7AF8}" destId="{3F801B30-47FF-42F2-B348-578A6DD94919}" srcOrd="0" destOrd="0" presId="urn:microsoft.com/office/officeart/2005/8/layout/vList5"/>
    <dgm:cxn modelId="{622C7418-77FC-4285-8D13-F90B8CDBA1D1}" srcId="{7BD39CF6-B340-41E1-83D7-9C3E6422099D}" destId="{10619B94-4219-4CAC-A463-81B9A74C7AF8}" srcOrd="1" destOrd="0" parTransId="{45EEA811-AA8A-4D57-840F-025AFB9B1C7B}" sibTransId="{8391ED35-90A0-4257-BCD9-BBEF6A9426C4}"/>
    <dgm:cxn modelId="{64F1E67D-738B-4570-9528-29E8D798F588}" type="presOf" srcId="{7BD39CF6-B340-41E1-83D7-9C3E6422099D}" destId="{FD2E7EC4-CD62-46DB-8056-5992D66895DF}" srcOrd="0" destOrd="0" presId="urn:microsoft.com/office/officeart/2005/8/layout/vList5"/>
    <dgm:cxn modelId="{A7C6143B-55EE-412A-9E9B-2AC98457F9C4}" srcId="{7BD39CF6-B340-41E1-83D7-9C3E6422099D}" destId="{CEE2C991-3F42-41A4-9BBF-CE9CE39B2E9C}" srcOrd="2" destOrd="0" parTransId="{E96002BD-2823-41C7-940D-3CCCCBEADDCB}" sibTransId="{2A6966DD-3088-4173-9A92-09EFDB4DEB72}"/>
    <dgm:cxn modelId="{5E5E827E-5E3F-4131-82DE-4A8F0385614B}" type="presOf" srcId="{CEE2C991-3F42-41A4-9BBF-CE9CE39B2E9C}" destId="{C49F9F63-DDA9-42A2-86B5-489E567B4B1D}" srcOrd="0" destOrd="0" presId="urn:microsoft.com/office/officeart/2005/8/layout/vList5"/>
    <dgm:cxn modelId="{B5AFA4BD-F738-435D-9AF7-6938860ED9CE}" type="presParOf" srcId="{FD2E7EC4-CD62-46DB-8056-5992D66895DF}" destId="{0BD09AA9-073D-4D67-845C-A369F95274BB}" srcOrd="0" destOrd="0" presId="urn:microsoft.com/office/officeart/2005/8/layout/vList5"/>
    <dgm:cxn modelId="{40EF5813-D95D-4718-9135-20A526D5D6DF}" type="presParOf" srcId="{0BD09AA9-073D-4D67-845C-A369F95274BB}" destId="{7242E7D9-4667-48E6-AEB8-53382E141A4C}" srcOrd="0" destOrd="0" presId="urn:microsoft.com/office/officeart/2005/8/layout/vList5"/>
    <dgm:cxn modelId="{DFDE09CC-2E3B-4A66-BF20-38AAC54032FF}" type="presParOf" srcId="{FD2E7EC4-CD62-46DB-8056-5992D66895DF}" destId="{4853F1E5-1213-4289-9544-EFFC91103D80}" srcOrd="1" destOrd="0" presId="urn:microsoft.com/office/officeart/2005/8/layout/vList5"/>
    <dgm:cxn modelId="{8A2AA730-36FB-4B0E-80B6-21C11FC6D557}" type="presParOf" srcId="{FD2E7EC4-CD62-46DB-8056-5992D66895DF}" destId="{4F81CBEA-53A4-4F30-8056-868EBB7C93AF}" srcOrd="2" destOrd="0" presId="urn:microsoft.com/office/officeart/2005/8/layout/vList5"/>
    <dgm:cxn modelId="{C3CC842F-0640-43FD-AC8B-8B906CC8E2B5}" type="presParOf" srcId="{4F81CBEA-53A4-4F30-8056-868EBB7C93AF}" destId="{3F801B30-47FF-42F2-B348-578A6DD94919}" srcOrd="0" destOrd="0" presId="urn:microsoft.com/office/officeart/2005/8/layout/vList5"/>
    <dgm:cxn modelId="{CB6CF994-F980-4DA4-86E5-3B5F603D74C4}" type="presParOf" srcId="{FD2E7EC4-CD62-46DB-8056-5992D66895DF}" destId="{13972FB2-4F00-4003-B969-DE2FBC61EAD9}" srcOrd="3" destOrd="0" presId="urn:microsoft.com/office/officeart/2005/8/layout/vList5"/>
    <dgm:cxn modelId="{133EC6EE-91D9-4EBE-91E3-982930845361}" type="presParOf" srcId="{FD2E7EC4-CD62-46DB-8056-5992D66895DF}" destId="{B464C745-B424-4F04-A219-38D649FC0710}" srcOrd="4" destOrd="0" presId="urn:microsoft.com/office/officeart/2005/8/layout/vList5"/>
    <dgm:cxn modelId="{B23D84BA-3804-412B-A167-D48C828FC35E}" type="presParOf" srcId="{B464C745-B424-4F04-A219-38D649FC0710}" destId="{C49F9F63-DDA9-42A2-86B5-489E567B4B1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F7293-6F8F-49E3-94DD-064BE6F81D7B}">
      <dsp:nvSpPr>
        <dsp:cNvPr id="0" name=""/>
        <dsp:cNvSpPr/>
      </dsp:nvSpPr>
      <dsp:spPr>
        <a:xfrm>
          <a:off x="0" y="0"/>
          <a:ext cx="8229600" cy="837568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Lité těsto </a:t>
          </a:r>
          <a:r>
            <a:rPr lang="cs-CZ" sz="2300" kern="1200" dirty="0" smtClean="0"/>
            <a:t>můžeme nakypřit:</a:t>
          </a:r>
          <a:endParaRPr lang="cs-CZ" sz="2300" kern="1200" dirty="0"/>
        </a:p>
      </dsp:txBody>
      <dsp:txXfrm>
        <a:off x="1729676" y="0"/>
        <a:ext cx="6499923" cy="837568"/>
      </dsp:txXfrm>
    </dsp:sp>
    <dsp:sp modelId="{0744132A-8202-47EA-8EA7-870BC98FA3EE}">
      <dsp:nvSpPr>
        <dsp:cNvPr id="0" name=""/>
        <dsp:cNvSpPr/>
      </dsp:nvSpPr>
      <dsp:spPr>
        <a:xfrm flipH="1">
          <a:off x="816413" y="356124"/>
          <a:ext cx="180606" cy="125320"/>
        </a:xfrm>
        <a:prstGeom prst="roundRect">
          <a:avLst>
            <a:gd name="adj" fmla="val 10000"/>
          </a:avLst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C7159-3129-427E-8304-0826CE6AB9E3}">
      <dsp:nvSpPr>
        <dsp:cNvPr id="0" name=""/>
        <dsp:cNvSpPr/>
      </dsp:nvSpPr>
      <dsp:spPr>
        <a:xfrm>
          <a:off x="0" y="921325"/>
          <a:ext cx="8229600" cy="837568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51306"/>
            <a:satOff val="-559"/>
            <a:lumOff val="63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a.   palačinky – nekypří se, suroviny se pouze rozmíchají</a:t>
          </a:r>
          <a:endParaRPr lang="cs-CZ" sz="2300" kern="1200"/>
        </a:p>
      </dsp:txBody>
      <dsp:txXfrm>
        <a:off x="1729676" y="921325"/>
        <a:ext cx="6499923" cy="837568"/>
      </dsp:txXfrm>
    </dsp:sp>
    <dsp:sp modelId="{AC1A1AA3-A963-43F3-9F16-35B9AA03C5B2}">
      <dsp:nvSpPr>
        <dsp:cNvPr id="0" name=""/>
        <dsp:cNvSpPr/>
      </dsp:nvSpPr>
      <dsp:spPr>
        <a:xfrm>
          <a:off x="83756" y="1005082"/>
          <a:ext cx="1645920" cy="67005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451C82-DDA1-4B2C-9B8C-2539263E2FEB}">
      <dsp:nvSpPr>
        <dsp:cNvPr id="0" name=""/>
        <dsp:cNvSpPr/>
      </dsp:nvSpPr>
      <dsp:spPr>
        <a:xfrm>
          <a:off x="0" y="1842650"/>
          <a:ext cx="8229600" cy="837568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102612"/>
            <a:satOff val="-1119"/>
            <a:lumOff val="1278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b.    trhanec – je kypřený bílkovým sněhem</a:t>
          </a:r>
          <a:endParaRPr lang="cs-CZ" sz="2300" kern="1200"/>
        </a:p>
      </dsp:txBody>
      <dsp:txXfrm>
        <a:off x="1729676" y="1842650"/>
        <a:ext cx="6499923" cy="837568"/>
      </dsp:txXfrm>
    </dsp:sp>
    <dsp:sp modelId="{6BD8C901-5670-4B0B-81DB-BAB188F89F65}">
      <dsp:nvSpPr>
        <dsp:cNvPr id="0" name=""/>
        <dsp:cNvSpPr/>
      </dsp:nvSpPr>
      <dsp:spPr>
        <a:xfrm>
          <a:off x="83756" y="1926407"/>
          <a:ext cx="1645920" cy="67005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E71F4F-59E7-4E5B-B175-D28B786DAD43}">
      <dsp:nvSpPr>
        <dsp:cNvPr id="0" name=""/>
        <dsp:cNvSpPr/>
      </dsp:nvSpPr>
      <dsp:spPr>
        <a:xfrm>
          <a:off x="0" y="2763975"/>
          <a:ext cx="8229600" cy="837568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153918"/>
            <a:satOff val="-1678"/>
            <a:lumOff val="191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smtClean="0"/>
            <a:t>c.    lívance -  jsou kypřené droždím, v případě nouze kypřícím práškem</a:t>
          </a:r>
          <a:endParaRPr lang="cs-CZ" sz="2300" kern="1200"/>
        </a:p>
      </dsp:txBody>
      <dsp:txXfrm>
        <a:off x="1729676" y="2763975"/>
        <a:ext cx="6499923" cy="837568"/>
      </dsp:txXfrm>
    </dsp:sp>
    <dsp:sp modelId="{264F84DE-EEDB-42D1-A4B2-7B971A7F6522}">
      <dsp:nvSpPr>
        <dsp:cNvPr id="0" name=""/>
        <dsp:cNvSpPr/>
      </dsp:nvSpPr>
      <dsp:spPr>
        <a:xfrm>
          <a:off x="83756" y="2847732"/>
          <a:ext cx="1645920" cy="67005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83EF42-079E-4729-87C2-D5FD5BA693F6}">
      <dsp:nvSpPr>
        <dsp:cNvPr id="0" name=""/>
        <dsp:cNvSpPr/>
      </dsp:nvSpPr>
      <dsp:spPr>
        <a:xfrm>
          <a:off x="0" y="3685300"/>
          <a:ext cx="8229600" cy="837568"/>
        </a:xfrm>
        <a:prstGeom prst="roundRect">
          <a:avLst>
            <a:gd name="adj" fmla="val 10000"/>
          </a:avLst>
        </a:prstGeom>
        <a:solidFill>
          <a:schemeClr val="accent5">
            <a:shade val="80000"/>
            <a:hueOff val="205224"/>
            <a:satOff val="-2238"/>
            <a:lumOff val="255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d.  </a:t>
          </a:r>
          <a:r>
            <a:rPr lang="cs-CZ" sz="2300" kern="1200" dirty="0" smtClean="0"/>
            <a:t>Vafle – nekypří se</a:t>
          </a:r>
          <a:endParaRPr lang="cs-CZ" sz="2300" kern="1200" dirty="0"/>
        </a:p>
      </dsp:txBody>
      <dsp:txXfrm>
        <a:off x="1729676" y="3685300"/>
        <a:ext cx="6499923" cy="837568"/>
      </dsp:txXfrm>
    </dsp:sp>
    <dsp:sp modelId="{FCC2B0E7-F929-4DB2-B031-8D4C82C0B2EF}">
      <dsp:nvSpPr>
        <dsp:cNvPr id="0" name=""/>
        <dsp:cNvSpPr/>
      </dsp:nvSpPr>
      <dsp:spPr>
        <a:xfrm>
          <a:off x="83756" y="3769057"/>
          <a:ext cx="1645920" cy="67005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813C1-BAB9-4A43-8A64-981AD7D02EE4}">
      <dsp:nvSpPr>
        <dsp:cNvPr id="0" name=""/>
        <dsp:cNvSpPr/>
      </dsp:nvSpPr>
      <dsp:spPr>
        <a:xfrm>
          <a:off x="144531" y="1394"/>
          <a:ext cx="7915830" cy="1346306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Crepes</a:t>
          </a: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-</a:t>
          </a:r>
          <a:r>
            <a:rPr lang="cs-CZ" sz="4000" b="0" kern="120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Francouské</a:t>
          </a: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palačinky</a:t>
          </a:r>
        </a:p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– hladká mouka</a:t>
          </a:r>
          <a:endParaRPr lang="cs-CZ" sz="4000" b="0" kern="120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83963" y="40826"/>
        <a:ext cx="7836966" cy="1267442"/>
      </dsp:txXfrm>
    </dsp:sp>
    <dsp:sp modelId="{B97D53AB-D72E-4381-9EA9-70E842D03AD7}">
      <dsp:nvSpPr>
        <dsp:cNvPr id="0" name=""/>
        <dsp:cNvSpPr/>
      </dsp:nvSpPr>
      <dsp:spPr>
        <a:xfrm>
          <a:off x="144531" y="1479815"/>
          <a:ext cx="7915812" cy="88076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err="1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Galettes</a:t>
          </a: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 – pohanková mouka</a:t>
          </a:r>
          <a:endParaRPr lang="cs-CZ" sz="4000" b="0" kern="120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0328" y="1505612"/>
        <a:ext cx="7864218" cy="829167"/>
      </dsp:txXfrm>
    </dsp:sp>
    <dsp:sp modelId="{00B48A2C-CBF7-4DBB-8F5F-8F884671FB69}">
      <dsp:nvSpPr>
        <dsp:cNvPr id="0" name=""/>
        <dsp:cNvSpPr/>
      </dsp:nvSpPr>
      <dsp:spPr>
        <a:xfrm>
          <a:off x="144531" y="2492691"/>
          <a:ext cx="7915830" cy="88076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Plněné palačinky</a:t>
          </a:r>
          <a:endParaRPr lang="cs-CZ" sz="4000" b="0" kern="120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0328" y="2518488"/>
        <a:ext cx="7864236" cy="829167"/>
      </dsp:txXfrm>
    </dsp:sp>
    <dsp:sp modelId="{AF6B8081-85A4-40B3-B9B8-C227C829D7C4}">
      <dsp:nvSpPr>
        <dsp:cNvPr id="0" name=""/>
        <dsp:cNvSpPr/>
      </dsp:nvSpPr>
      <dsp:spPr>
        <a:xfrm>
          <a:off x="144531" y="3505567"/>
          <a:ext cx="7915830" cy="88076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Zapékané palačinky</a:t>
          </a:r>
          <a:endParaRPr lang="cs-CZ" sz="4000" b="0" kern="120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0328" y="3531364"/>
        <a:ext cx="7864236" cy="829167"/>
      </dsp:txXfrm>
    </dsp:sp>
    <dsp:sp modelId="{7A3DCEFA-B5FB-464F-BC1E-E4C7A72FCAF7}">
      <dsp:nvSpPr>
        <dsp:cNvPr id="0" name=""/>
        <dsp:cNvSpPr/>
      </dsp:nvSpPr>
      <dsp:spPr>
        <a:xfrm>
          <a:off x="72009" y="4519838"/>
          <a:ext cx="7991857" cy="88076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0" kern="120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rPr>
            <a:t>Flambované palačinky</a:t>
          </a:r>
          <a:endParaRPr lang="cs-CZ" sz="4000" b="0" kern="1200" cap="none" spc="0" dirty="0">
            <a:ln w="10160">
              <a:solidFill>
                <a:schemeClr val="accent1"/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38100" dist="32000" dir="540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97806" y="4545635"/>
        <a:ext cx="7940263" cy="8291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42E7D9-4667-48E6-AEB8-53382E141A4C}">
      <dsp:nvSpPr>
        <dsp:cNvPr id="0" name=""/>
        <dsp:cNvSpPr/>
      </dsp:nvSpPr>
      <dsp:spPr>
        <a:xfrm>
          <a:off x="658417" y="2209"/>
          <a:ext cx="6912765" cy="1458562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Slané druhy těsta používáme </a:t>
          </a:r>
          <a:endParaRPr lang="cs-CZ" sz="4000" b="1" kern="1200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729618" y="73410"/>
        <a:ext cx="6770363" cy="1316160"/>
      </dsp:txXfrm>
    </dsp:sp>
    <dsp:sp modelId="{3F801B30-47FF-42F2-B348-578A6DD94919}">
      <dsp:nvSpPr>
        <dsp:cNvPr id="0" name=""/>
        <dsp:cNvSpPr/>
      </dsp:nvSpPr>
      <dsp:spPr>
        <a:xfrm>
          <a:off x="658417" y="1533700"/>
          <a:ext cx="6912765" cy="1458562"/>
        </a:xfrm>
        <a:prstGeom prst="roundRect">
          <a:avLst/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na přípravu některých druhů vložek do polévek. </a:t>
          </a:r>
          <a:endParaRPr lang="cs-CZ" sz="39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729618" y="1604901"/>
        <a:ext cx="6770363" cy="1316160"/>
      </dsp:txXfrm>
    </dsp:sp>
    <dsp:sp modelId="{C49F9F63-DDA9-42A2-86B5-489E567B4B1D}">
      <dsp:nvSpPr>
        <dsp:cNvPr id="0" name=""/>
        <dsp:cNvSpPr/>
      </dsp:nvSpPr>
      <dsp:spPr>
        <a:xfrm>
          <a:off x="658417" y="3065190"/>
          <a:ext cx="6912765" cy="1458562"/>
        </a:xfrm>
        <a:prstGeom prst="roundRect">
          <a:avLst/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b="1" kern="1200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Na slané typy pokrmů – palačinky se špenátem</a:t>
          </a:r>
          <a:endParaRPr lang="cs-CZ" sz="3900" b="1" kern="1200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729618" y="3136391"/>
        <a:ext cx="6770363" cy="1316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32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61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5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06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44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1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31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89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5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07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43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52E0D-4FC8-40FE-A6B0-4C40D4F72749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0C325-F341-4995-AD27-49284EBF78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150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5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slide" Target="slide9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8000" dirty="0" smtClean="0"/>
              <a:t>Lité těsto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2001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Suroviny</a:t>
            </a:r>
            <a:endParaRPr lang="cs-CZ" dirty="0"/>
          </a:p>
        </p:txBody>
      </p:sp>
      <p:pic>
        <p:nvPicPr>
          <p:cNvPr id="1026" name="Picture 2" descr="C:\Users\Lenka\AppData\Local\Microsoft\Windows\Temporary Internet Files\Content.IE5\1U6AF68A\MC90044175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32851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-97532" y="4245883"/>
            <a:ext cx="3342275" cy="2612117"/>
            <a:chOff x="-1607690" y="2302437"/>
            <a:chExt cx="3444844" cy="3268301"/>
          </a:xfrm>
        </p:grpSpPr>
        <p:pic>
          <p:nvPicPr>
            <p:cNvPr id="1028" name="Picture 4" descr="C:\Users\Lenka\AppData\Local\Microsoft\Windows\Temporary Internet Files\Content.IE5\BWQMB4QQ\MC900411904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07690" y="2302437"/>
              <a:ext cx="3444844" cy="32683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-893381" y="3937628"/>
              <a:ext cx="2016224" cy="1077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/>
                <a:t>Polohrubá</a:t>
              </a:r>
            </a:p>
            <a:p>
              <a:pPr algn="ctr"/>
              <a:r>
                <a:rPr lang="cs-CZ" sz="3200" b="1" dirty="0" smtClean="0"/>
                <a:t>mouka</a:t>
              </a:r>
              <a:endParaRPr lang="cs-CZ" sz="3200" b="1" dirty="0"/>
            </a:p>
          </p:txBody>
        </p:sp>
      </p:grpSp>
      <p:pic>
        <p:nvPicPr>
          <p:cNvPr id="1029" name="Picture 5" descr="C:\Users\Lenka\AppData\Local\Microsoft\Windows\Temporary Internet Files\Content.IE5\TE4TT65P\MC9000129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259" y="5195951"/>
            <a:ext cx="1526137" cy="105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1U6AF68A\MC90044177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835" y="1252263"/>
            <a:ext cx="2405095" cy="240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7273888" y="3898002"/>
            <a:ext cx="1801259" cy="576064"/>
          </a:xfrm>
          <a:prstGeom prst="wedgeEllipseCallout">
            <a:avLst>
              <a:gd name="adj1" fmla="val -29697"/>
              <a:gd name="adj2" fmla="val 110372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špetka</a:t>
            </a:r>
            <a:endParaRPr lang="cs-CZ" sz="3200" dirty="0"/>
          </a:p>
        </p:txBody>
      </p:sp>
      <p:pic>
        <p:nvPicPr>
          <p:cNvPr id="1031" name="Picture 7" descr="C:\Users\Lenka\AppData\Local\Microsoft\Windows\Temporary Internet Files\Content.IE5\TE4TT65P\MC9003527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150" y="1948386"/>
            <a:ext cx="3482599" cy="341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otografie receptu: Litý kolá&amp;ccaron; s drobenko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741" y="1671001"/>
            <a:ext cx="4801416" cy="480141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87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6 9.42197E-6 C 0.00625 0.00209 0.01129 0.00579 0.01736 0.00856 C 0.02274 0.00787 0.0283 0.00879 0.03333 0.00648 C 0.03524 0.00555 0.0349 0.00162 0.03646 9.42197E-6 C 0.03768 -0.00138 0.03976 -0.00092 0.04115 -0.00208 C 0.04827 -0.00739 0.05521 -0.01456 0.06181 -0.02104 C 0.06702 -0.0319 0.07049 -0.04138 0.07778 -0.05063 C 0.0816 -0.06612 0.07865 -0.06011 0.08559 -0.06982 C 0.09045 -0.08901 0.09132 -0.11213 0.1 -0.12901 C 0.10174 -0.13849 0.10313 -0.14427 0.10313 -0.15421 C 0.11094 -0.16138 0.10677 -0.16439 0.11268 -0.17109 C 0.1191 -0.17849 0.12483 -0.17988 0.1316 -0.18589 C 0.13611 -0.203 0.13958 -0.203 0.14913 -0.21341 C 0.15035 -0.21479 0.15087 -0.21687 0.15226 -0.2178 C 0.15521 -0.21988 0.15868 -0.22057 0.16181 -0.22196 C 0.16337 -0.22265 0.16667 -0.22404 0.16667 -0.22404 C 0.16979 -0.22982 0.17431 -0.23768 0.17934 -0.24092 C 0.18229 -0.24277 0.18889 -0.24508 0.18889 -0.24508 C 0.20313 -0.24439 0.21736 -0.24416 0.2316 -0.243 C 0.24445 -0.24184 0.25833 -0.23653 0.27136 -0.23468 C 0.28611 -0.22982 0.30052 -0.22612 0.3158 -0.22612 C 0.32431 -0.22242 0.32118 -0.21965 0.32691 -0.21341 C 0.32813 -0.21202 0.33004 -0.21225 0.3316 -0.21132 C 0.3375 -0.20786 0.33768 -0.20739 0.34271 -0.203 C 0.34705 -0.18913 0.34896 -0.17525 0.35556 -0.16277 C 0.35851 -0.13549 0.36094 -0.10658 0.35382 -0.08023 C 0.35278 -0.0719 0.35243 -0.0615 0.34757 -0.05502 C 0.34254 -0.04832 0.33455 -0.04739 0.32847 -0.04231 C 0.3158 -0.04462 0.30504 -0.04947 0.29827 -0.06543 " pathEditMode="relative" ptsTypes="ffffffffffffffffffffffffffffA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.27778E-6 -6.93889E-18 C -0.01128 -0.00648 -0.01597 -0.01458 -0.02656 -0.02222 C -0.0526 -0.04074 -0.03802 -0.02454 -0.06163 -0.04884 C -0.06857 -0.05602 -0.07413 -0.06505 -0.08159 -0.07106 C -0.08958 -0.07755 -0.11475 -0.08796 -0.12499 -0.09329 C -0.13003 -0.09606 -0.13454 -0.10046 -0.13993 -0.10208 C -0.15468 -0.10625 -0.16996 -0.10648 -0.18489 -0.1088 C -0.19999 -0.10741 -0.2151 -0.10741 -0.23003 -0.1044 C -0.24114 -0.10208 -0.25295 -0.08472 -0.25989 -0.07546 C -0.27499 -0.05532 -0.29392 -0.04722 -0.30659 -0.02431 C -0.31458 0.0037 -0.32413 0.0412 -0.33993 0.06227 C -0.34461 0.07778 -0.34687 0.09282 -0.34999 0.10903 C -0.34947 0.14005 -0.35277 0.17176 -0.34826 0.20232 C -0.34687 0.21157 -0.33333 0.22222 -0.33333 0.22222 C -0.32916 0.23333 -0.32204 0.24537 -0.31336 0.25116 C -0.30486 0.25694 -0.29045 0.25671 -0.28003 0.26227 C -0.24236 0.2588 -0.22951 0.2588 -0.19826 0.24444 C -0.19374 0.23843 -0.1901 0.23125 -0.18489 0.22662 C -0.17638 0.21898 -0.16614 0.21111 -0.15989 0.2 C -0.15677 0.19444 -0.15433 0.18819 -0.15156 0.18218 C -0.14618 0.17083 -0.14288 0.15417 -0.13993 0.14236 C -0.1394 0.14005 -0.13836 0.13565 -0.13836 0.13565 C -0.13888 0.12083 -0.13871 0.10602 -0.13993 0.0912 C -0.14027 0.08727 -0.14218 0.0838 -0.14322 0.08009 C -0.15277 0.04583 -0.17308 0.04144 -0.1967 0.02894 C -0.21006 0.03032 -0.22343 0.03148 -0.23663 0.03333 C -0.26493 0.0375 -0.27256 0.08449 -0.28003 0.11343 C -0.28333 0.14144 -0.28854 0.18032 -0.28003 0.20671 C -0.27586 0.21921 -0.26597 0.22755 -0.25989 0.23773 C -0.25989 0.23773 -0.24097 0.27569 -0.23489 0.28009 C -0.21423 0.29514 -0.18333 0.2919 -0.16163 0.29329 C -0.13836 0.29213 -0.11996 0.29259 -0.09826 0.28449 C -0.09461 0.28148 -0.08732 0.27685 -0.08489 0.27107 C -0.07986 0.25903 -0.07829 0.24213 -0.07499 0.22894 C -0.07552 0.20972 -0.0743 0.19005 -0.07656 0.17107 C -0.07916 0.14838 -0.11423 0.13171 -0.12829 0.12454 C -0.14565 0.11574 -0.14392 0.11921 -0.16163 0.11343 C -0.16996 0.11065 -0.18663 0.1044 -0.18663 0.1044 C -0.20052 0.10509 -0.21493 0.10185 -0.22829 0.10671 C -0.23593 0.10949 -0.24062 0.11991 -0.2467 0.12662 C -0.25642 0.13704 -0.26892 0.14097 -0.27656 0.15556 C -0.28576 0.17315 -0.28854 0.19491 -0.29166 0.21551 C -0.29114 0.22292 -0.29183 0.23079 -0.28993 0.23773 C -0.2842 0.25949 -0.28072 0.2581 -0.26996 0.27107 C -0.26163 0.28125 -0.25555 0.29282 -0.24496 0.3 C -0.23194 0.3088 -0.21857 0.31505 -0.20503 0.32222 C -0.20104 0.32153 -0.19687 0.32222 -0.19322 0.32014 C -0.17118 0.30764 -0.1519 0.26389 -0.1467 0.23333 C -0.14704 0.21829 -0.1434 0.17245 -0.15503 0.15347 C -0.16197 0.14213 -0.17621 0.12407 -0.18663 0.11782 C -0.19201 0.11458 -0.20329 0.10903 -0.20329 0.10903 C -0.20989 0.11042 -0.21979 0.10556 -0.22326 0.11343 C -0.23472 0.13982 -0.22013 0.16019 -0.20503 0.16667 C -0.19618 0.16435 -0.1967 0.16829 -0.1967 0.16227 " pathEditMode="relative" ptsTypes="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16" presetClass="exit" presetSubtype="21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88889E-6 -1.85185E-6 C -0.00347 0.00162 -0.00643 0.0051 -0.01007 0.00672 C -0.03281 0.01644 -0.05469 0.02014 -0.0783 0.02223 C -0.11007 0.02153 -0.14167 0.02199 -0.17344 0.02014 C -0.21406 0.01783 -0.2382 -0.02731 -0.26511 -0.06203 C -0.26702 -0.06736 -0.27031 -0.07199 -0.2717 -0.07777 C -0.27309 -0.08379 -0.27483 -0.11203 -0.275 -0.11551 C -0.27327 -0.14583 -0.27292 -0.17638 -0.26997 -0.20648 C -0.26719 -0.23449 -0.26077 -0.23657 -0.2533 -0.26203 C -0.25295 -0.26296 -0.23177 -0.34976 -0.2217 -0.37106 C -0.21372 -0.38819 -0.20417 -0.40393 -0.19497 -0.4199 C -0.17431 -0.45578 -0.15573 -0.49074 -0.11997 -0.49768 C -0.11337 -0.49328 -0.10556 -0.49097 -0.1 -0.48426 C -0.09514 -0.47847 -0.09358 -0.46921 -0.09011 -0.46203 C -0.07952 -0.44027 -0.0684 -0.41851 -0.05677 -0.39768 C -0.05278 -0.37777 -0.04896 -0.35763 -0.04497 -0.33773 C -0.0434 -0.32963 -0.04011 -0.31319 -0.04011 -0.31319 C -0.03768 -0.26898 -0.03577 -0.24861 -0.04011 -0.19537 C -0.04358 -0.15393 -0.07066 -0.10231 -0.09844 -0.08217 C -0.11476 -0.07037 -0.12257 -0.0706 -0.14011 -0.06666 C -0.1691 -0.0699 -0.19497 -0.06782 -0.21337 -0.10208 C -0.21771 -0.11018 -0.22014 -0.1199 -0.22344 -0.1287 C -0.23403 -0.18726 -0.2382 -0.25763 -0.21337 -0.31111 C -0.19636 -0.34745 -0.18507 -0.37222 -0.1533 -0.37777 C -0.14393 -0.37708 -0.1342 -0.37824 -0.125 -0.37546 C -0.11875 -0.37361 -0.11077 -0.35578 -0.10834 -0.35092 C -0.09566 -0.32569 -0.08768 -0.30277 -0.08334 -0.27314 C -0.08386 -0.26064 -0.08334 -0.24768 -0.08507 -0.23541 C -0.08559 -0.23171 -0.09792 -0.2162 -0.09844 -0.21551 C -0.11493 -0.1956 -0.13542 -0.18773 -0.15677 -0.18217 C -0.18229 -0.18379 -0.19757 -0.18078 -0.21667 -0.20208 C -0.23577 -0.24838 -0.22465 -0.30671 -0.20504 -0.35092 C -0.18368 -0.39884 -0.17153 -0.42245 -0.13177 -0.4287 C -0.12622 -0.42731 -0.11997 -0.42801 -0.11511 -0.4243 C -0.11163 -0.42176 -0.11007 -0.41597 -0.10834 -0.41111 C -0.10122 -0.39213 -0.09896 -0.37129 -0.09497 -0.35092 C -0.09549 -0.3331 -0.09479 -0.31527 -0.0967 -0.29768 C -0.10226 -0.24745 -0.14306 -0.22222 -0.17674 -0.21759 C -0.18681 -0.2199 -0.1974 -0.21898 -0.20677 -0.2243 C -0.21632 -0.22963 -0.22084 -0.25509 -0.22344 -0.26435 C -0.23073 -0.31898 -0.22483 -0.3456 -0.2 -0.38888 C -0.19879 -0.39097 -0.17917 -0.42083 -0.17674 -0.42222 C -0.17014 -0.42615 -0.15504 -0.42662 -0.15504 -0.42662 C -0.13715 -0.42083 -0.12986 -0.41365 -0.12344 -0.38888 C -0.12049 -0.37731 -0.11667 -0.35324 -0.11667 -0.35324 C -0.11719 -0.33611 -0.11615 -0.31898 -0.1184 -0.30208 C -0.12222 -0.27384 -0.1507 -0.23773 -0.1717 -0.23333 C -0.19531 -0.23819 -0.19514 -0.23402 -0.2033 -0.25995 C -0.20052 -0.29143 -0.20226 -0.30879 -0.1783 -0.3199 C -0.17084 -0.31782 -0.16511 -0.31643 -0.16511 -0.30439 L -0.18004 -0.31319 " pathEditMode="relative" ptsTypes="fffffffffffffffffffffffffffffffffffffffffffffffffAA">
                                      <p:cBhvr>
                                        <p:cTn id="2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38889E-6 5.55556E-6 C 0.03385 0.00857 0.05052 0.00047 0.07847 -0.01111 C 0.09271 -0.03055 0.10104 -0.05439 0.12014 -0.06666 C 0.12118 -0.06898 0.12257 -0.07083 0.12343 -0.07337 C 0.12482 -0.07777 0.12673 -0.0868 0.12673 -0.0868 C 0.12534 -0.11712 0.12534 -0.13634 0.11337 -0.15995 C 0.11111 -0.16967 0.10903 -0.17916 0.10677 -0.18888 C 0.10729 -0.21111 0.10694 -0.23333 0.10833 -0.25555 C 0.1085 -0.25902 0.11093 -0.26134 0.1118 -0.26458 C 0.11319 -0.26967 0.11337 -0.27523 0.1151 -0.28009 C 0.11788 -0.28796 0.125 -0.30231 0.125 -0.30231 C 0.12882 -0.32175 0.14548 -0.35069 0.15833 -0.36226 C 0.15955 -0.36458 0.16007 -0.36736 0.1618 -0.36898 C 0.1658 -0.37268 0.175 -0.37777 0.175 -0.37777 C 0.18524 -0.39768 0.21076 -0.38541 0.225 -0.38449 C 0.23021 -0.38101 0.23958 -0.37523 0.2434 -0.37106 C 0.25382 -0.35949 0.25729 -0.33935 0.26666 -0.32662 C 0.26805 -0.32476 0.27014 -0.32384 0.2717 -0.32222 C 0.27413 -0.31944 0.27639 -0.31666 0.27847 -0.31342 C 0.29114 -0.29444 0.29705 -0.27499 0.30173 -0.25115 C 0.30121 -0.24236 0.3026 -0.23287 0.3 -0.22453 C 0.29514 -0.20856 0.27205 -0.20416 0.2618 -0.20231 C 0.24062 -0.20601 0.21909 -0.20671 0.19843 -0.21342 C 0.17378 -0.22152 0.16302 -0.26134 0.1401 -0.27337 C 0.13837 -0.27569 0.13715 -0.27847 0.13507 -0.28009 C 0.13246 -0.28217 0.12899 -0.28194 0.12673 -0.28449 C 0.12326 -0.28819 0.12118 -0.29351 0.1184 -0.29791 C 0.11302 -0.3162 0.1118 -0.33611 0.11007 -0.35555 C 0.11111 -0.36898 0.11111 -0.3824 0.11337 -0.3956 C 0.11406 -0.3993 0.11649 -0.40162 0.1184 -0.40439 C 0.12795 -0.41828 0.13107 -0.41874 0.1434 -0.42453 C 0.15347 -0.42384 0.16354 -0.42453 0.17343 -0.42222 C 0.18333 -0.4199 0.19114 -0.40277 0.19843 -0.3956 C 0.20243 -0.39166 0.21528 -0.38333 0.22014 -0.38009 C 0.22812 -0.36921 0.23611 -0.36111 0.2434 -0.34884 C 0.24774 -0.33263 0.26458 -0.31527 0.27343 -0.30231 C 0.28732 -0.28217 0.29618 -0.2706 0.30173 -0.24444 C 0.30312 -0.22199 0.30816 -0.19722 0.2934 -0.18217 C 0.28403 -0.15046 0.26927 -0.1493 0.2467 -0.14236 C 0.2401 -0.14305 0.23333 -0.14282 0.22673 -0.14444 C 0.2 -0.15138 0.18646 -0.18263 0.1717 -0.20902 C 0.16736 -0.2331 0.16753 -0.24814 0.17014 -0.27569 C 0.17083 -0.2831 0.17795 -0.29837 0.18003 -0.30439 C 0.19097 -0.33564 0.20052 -0.35509 0.22673 -0.36226 C 0.23923 -0.36064 0.24566 -0.3581 0.25677 -0.35347 C 0.26406 -0.3405 0.26944 -0.32615 0.27673 -0.31342 C 0.2783 -0.30555 0.28038 -0.29374 0.28333 -0.2868 C 0.28507 -0.28263 0.28837 -0.27986 0.2901 -0.27569 C 0.2934 -0.26805 0.29757 -0.24999 0.3 -0.24236 C 0.30139 -0.23773 0.30347 -0.23356 0.30503 -0.22893 C 0.30625 -0.22523 0.30729 -0.22152 0.30833 -0.21782 C 0.30781 -0.21273 0.30781 -0.2074 0.30677 -0.20231 C 0.3033 -0.18634 0.28715 -0.18217 0.27673 -0.18009 C 0.25364 -0.18194 0.23055 -0.18611 0.21337 -0.20902 C 0.21389 -0.22731 0.20156 -0.27569 0.225 -0.27569 " pathEditMode="relative" ptsTypes="ffffffffffffffffffffffffffffffffffffffffffffffffffffffA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6" presetClass="exit" presetSubtype="32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750"/>
                            </p:stCondLst>
                            <p:childTnLst>
                              <p:par>
                                <p:cTn id="34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467544" y="1606948"/>
            <a:ext cx="3672408" cy="3600400"/>
            <a:chOff x="611560" y="2114781"/>
            <a:chExt cx="3672408" cy="3600400"/>
          </a:xfrm>
        </p:grpSpPr>
        <p:sp>
          <p:nvSpPr>
            <p:cNvPr id="4" name="Rámeček 3">
              <a:hlinkClick r:id="rId2" action="ppaction://hlinksldjump"/>
            </p:cNvPr>
            <p:cNvSpPr/>
            <p:nvPr/>
          </p:nvSpPr>
          <p:spPr>
            <a:xfrm>
              <a:off x="611560" y="2114781"/>
              <a:ext cx="3672408" cy="3600400"/>
            </a:xfrm>
            <a:prstGeom prst="fram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6" name="TextovéPole 5">
              <a:hlinkClick r:id="rId2" action="ppaction://hlinksldjump"/>
            </p:cNvPr>
            <p:cNvSpPr txBox="1"/>
            <p:nvPr/>
          </p:nvSpPr>
          <p:spPr>
            <a:xfrm>
              <a:off x="1349931" y="3432301"/>
              <a:ext cx="2195666" cy="1015663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sz="6000" dirty="0" smtClean="0"/>
                <a:t>Sladké</a:t>
              </a:r>
              <a:endParaRPr lang="cs-CZ" sz="6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932040" y="1604514"/>
            <a:ext cx="3672408" cy="3600400"/>
            <a:chOff x="4644008" y="2114781"/>
            <a:chExt cx="3672408" cy="3600400"/>
          </a:xfrm>
        </p:grpSpPr>
        <p:sp>
          <p:nvSpPr>
            <p:cNvPr id="5" name="Rámeček 4">
              <a:hlinkClick r:id="rId3" action="ppaction://hlinksldjump"/>
            </p:cNvPr>
            <p:cNvSpPr/>
            <p:nvPr/>
          </p:nvSpPr>
          <p:spPr>
            <a:xfrm>
              <a:off x="4644008" y="2114781"/>
              <a:ext cx="3672408" cy="3600400"/>
            </a:xfrm>
            <a:prstGeom prst="fram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" name="TextovéPole 6">
              <a:hlinkClick r:id="rId3" action="ppaction://hlinksldjump"/>
            </p:cNvPr>
            <p:cNvSpPr txBox="1"/>
            <p:nvPr/>
          </p:nvSpPr>
          <p:spPr>
            <a:xfrm>
              <a:off x="5544699" y="3407148"/>
              <a:ext cx="1871025" cy="1015663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sz="6000" dirty="0" smtClean="0"/>
                <a:t>Slané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548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Rozdělení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70087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lačítko akce: Dopředu nebo Další 2">
            <a:hlinkClick r:id="rId7" action="ppaction://hlinksldjump" highlightClick="1"/>
          </p:cNvPr>
          <p:cNvSpPr/>
          <p:nvPr/>
        </p:nvSpPr>
        <p:spPr>
          <a:xfrm>
            <a:off x="7668344" y="6165304"/>
            <a:ext cx="1368152" cy="692696"/>
          </a:xfrm>
          <a:prstGeom prst="actionButtonForwardNex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2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44132A-8202-47EA-8EA7-870BC98FA3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744132A-8202-47EA-8EA7-870BC98FA3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744132A-8202-47EA-8EA7-870BC98FA3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7F7293-6F8F-49E3-94DD-064BE6F81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037F7293-6F8F-49E3-94DD-064BE6F81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037F7293-6F8F-49E3-94DD-064BE6F81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1A1AA3-A963-43F3-9F16-35B9AA03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AC1A1AA3-A963-43F3-9F16-35B9AA03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AC1A1AA3-A963-43F3-9F16-35B9AA03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2C7159-3129-427E-8304-0826CE6AB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A22C7159-3129-427E-8304-0826CE6AB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A22C7159-3129-427E-8304-0826CE6AB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D8C901-5670-4B0B-81DB-BAB188F89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6BD8C901-5670-4B0B-81DB-BAB188F89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6BD8C901-5670-4B0B-81DB-BAB188F89F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451C82-DDA1-4B2C-9B8C-2539263E2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E7451C82-DDA1-4B2C-9B8C-2539263E2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E7451C82-DDA1-4B2C-9B8C-2539263E2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4F84DE-EEDB-42D1-A4B2-7B971A7F6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264F84DE-EEDB-42D1-A4B2-7B971A7F6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264F84DE-EEDB-42D1-A4B2-7B971A7F6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E71F4F-59E7-4E5B-B175-D28B786DA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47E71F4F-59E7-4E5B-B175-D28B786DA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47E71F4F-59E7-4E5B-B175-D28B786DA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C2B0E7-F929-4DB2-B031-8D4C82C0B2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FCC2B0E7-F929-4DB2-B031-8D4C82C0B2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FCC2B0E7-F929-4DB2-B031-8D4C82C0B2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83EF42-079E-4729-87C2-D5FD5BA69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graphicEl>
                                              <a:dgm id="{7983EF42-079E-4729-87C2-D5FD5BA69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graphicEl>
                                              <a:dgm id="{7983EF42-079E-4729-87C2-D5FD5BA69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Tepelná úprava – dělení dle produktu</a:t>
            </a:r>
            <a:endParaRPr lang="cs-CZ" dirty="0"/>
          </a:p>
        </p:txBody>
      </p:sp>
      <p:pic>
        <p:nvPicPr>
          <p:cNvPr id="2052" name="Picture 4" descr="C:\Users\Lenka\AppData\Local\Microsoft\Windows\Temporary Internet Files\Content.IE5\1U6AF68A\MC9003448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079" y="2132661"/>
            <a:ext cx="1237183" cy="165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539552" y="1268760"/>
            <a:ext cx="4225177" cy="5071698"/>
            <a:chOff x="539552" y="1268760"/>
            <a:chExt cx="4225177" cy="5071698"/>
          </a:xfrm>
        </p:grpSpPr>
        <p:pic>
          <p:nvPicPr>
            <p:cNvPr id="2050" name="Picture 2" descr="C:\Users\Lenka\AppData\Local\Microsoft\Windows\Temporary Internet Files\Content.IE5\8M2ZXUUA\MC90034897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1268760"/>
              <a:ext cx="4225177" cy="50716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https://encrypted-tbn1.gstatic.com/images?q=tbn:ANd9GcRyatVhBGondxA4epkm5STD1q_mQMHGvkzNvrejpMo8h_MTRLtZ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59" b="97059" l="9804" r="975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4686755"/>
              <a:ext cx="1943100" cy="1295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ovéPole 4"/>
          <p:cNvSpPr txBox="1"/>
          <p:nvPr/>
        </p:nvSpPr>
        <p:spPr>
          <a:xfrm>
            <a:off x="2411760" y="6272409"/>
            <a:ext cx="3601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Rostlinný tuk</a:t>
            </a:r>
            <a:endParaRPr lang="cs-CZ" sz="3600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6013276" y="4035348"/>
            <a:ext cx="2073879" cy="2208478"/>
            <a:chOff x="6013276" y="4035348"/>
            <a:chExt cx="2073879" cy="2208478"/>
          </a:xfrm>
        </p:grpSpPr>
        <p:pic>
          <p:nvPicPr>
            <p:cNvPr id="2054" name="Picture 6" descr="C:\Users\Lenka\AppData\Local\Microsoft\Windows\Temporary Internet Files\Content.IE5\1U6AF68A\MC900347091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6216" y="4425084"/>
              <a:ext cx="1570939" cy="1818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013276" y="4035348"/>
              <a:ext cx="11510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/>
                <a:t>Olej</a:t>
              </a:r>
              <a:endParaRPr lang="cs-CZ" sz="3600" b="1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5453104" y="2159819"/>
            <a:ext cx="1063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A ....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80788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4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4532 0.10682 L -0.11806 0.06775 C -0.13334 0.05919 -0.1566 0.05133 -0.18143 0.04671 C -0.20973 0.04116 -0.23247 0.04023 -0.24896 0.04254 L -0.32743 0.05295 " pathEditMode="relative" rAng="11293152" ptsTypes="FffFF">
                                      <p:cBhvr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24" y="-4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Palačinky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9393349"/>
              </p:ext>
            </p:extLst>
          </p:nvPr>
        </p:nvGraphicFramePr>
        <p:xfrm>
          <a:off x="539552" y="1268760"/>
          <a:ext cx="828092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lačítko akce: Dopředu nebo Další 5">
            <a:hlinkClick r:id="rId7" action="ppaction://hlinksldjump" highlightClick="1"/>
          </p:cNvPr>
          <p:cNvSpPr/>
          <p:nvPr/>
        </p:nvSpPr>
        <p:spPr>
          <a:xfrm>
            <a:off x="8036835" y="6165304"/>
            <a:ext cx="1080120" cy="692696"/>
          </a:xfrm>
          <a:prstGeom prst="actionButtonForwardNex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83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Slané produkty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278122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lačítko akce: Zpět nebo Předchozí 2">
            <a:hlinkClick r:id="rId7" action="ppaction://hlinksldjump" highlightClick="1"/>
          </p:cNvPr>
          <p:cNvSpPr/>
          <p:nvPr/>
        </p:nvSpPr>
        <p:spPr>
          <a:xfrm>
            <a:off x="8100392" y="6021288"/>
            <a:ext cx="792088" cy="648072"/>
          </a:xfrm>
          <a:prstGeom prst="actionButtonBackPrevious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425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Sladké náplně do palačinek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Marmeláda</a:t>
            </a:r>
          </a:p>
          <a:p>
            <a:pPr marL="0" indent="0">
              <a:buNone/>
            </a:pPr>
            <a:r>
              <a:rPr lang="cs-CZ" dirty="0" smtClean="0"/>
              <a:t>Ovoce</a:t>
            </a:r>
          </a:p>
          <a:p>
            <a:pPr marL="0" indent="0">
              <a:buNone/>
            </a:pPr>
            <a:r>
              <a:rPr lang="cs-CZ" dirty="0" smtClean="0"/>
              <a:t>Zmrzlina</a:t>
            </a:r>
          </a:p>
          <a:p>
            <a:pPr marL="0" indent="0">
              <a:buNone/>
            </a:pPr>
            <a:r>
              <a:rPr lang="cs-CZ" dirty="0" smtClean="0"/>
              <a:t>Tvaroh</a:t>
            </a:r>
          </a:p>
          <a:p>
            <a:pPr marL="0" indent="0">
              <a:buNone/>
            </a:pP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.</a:t>
            </a:r>
          </a:p>
        </p:txBody>
      </p:sp>
      <p:pic>
        <p:nvPicPr>
          <p:cNvPr id="2050" name="Picture 2" descr="C:\Users\Lenka\AppData\Local\Microsoft\Windows\Temporary Internet Files\Content.IE5\1U6AF68A\MC9002902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84784"/>
            <a:ext cx="1786965" cy="194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TE4TT65P\MC9004234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719069"/>
            <a:ext cx="1412970" cy="135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ka\AppData\Local\Microsoft\Windows\Temporary Internet Files\Content.IE5\1U6AF68A\MC9002963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204864"/>
            <a:ext cx="2097905" cy="173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BWQMB4QQ\MC9004125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745" y="3411638"/>
            <a:ext cx="1123299" cy="185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8172401" y="6078022"/>
            <a:ext cx="971600" cy="779978"/>
          </a:xfrm>
          <a:prstGeom prst="actionButtonBackPrevious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1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Top recept na závěr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4401118" cy="2937746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Obdélník 4"/>
          <p:cNvSpPr/>
          <p:nvPr/>
        </p:nvSpPr>
        <p:spPr>
          <a:xfrm>
            <a:off x="4572000" y="135407"/>
            <a:ext cx="4572000" cy="67403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sz="2400" b="1" dirty="0">
                <a:latin typeface="Arial Narrow" pitchFamily="34" charset="0"/>
              </a:rPr>
              <a:t>Kakaová palačinka s </a:t>
            </a:r>
            <a:r>
              <a:rPr lang="cs-CZ" sz="2400" b="1" dirty="0" err="1">
                <a:latin typeface="Arial Narrow" pitchFamily="34" charset="0"/>
              </a:rPr>
              <a:t>cottage</a:t>
            </a:r>
            <a:r>
              <a:rPr lang="cs-CZ" sz="2400" b="1" dirty="0">
                <a:latin typeface="Arial Narrow" pitchFamily="34" charset="0"/>
              </a:rPr>
              <a:t> cheese a jahodovým přelivem (4 porce) </a:t>
            </a:r>
          </a:p>
          <a:p>
            <a:r>
              <a:rPr lang="cs-CZ" sz="2400" dirty="0">
                <a:latin typeface="Arial Narrow" pitchFamily="34" charset="0"/>
              </a:rPr>
              <a:t>2 lžíce kakaa holandského typu, 2 balení </a:t>
            </a:r>
            <a:r>
              <a:rPr lang="cs-CZ" sz="2400" dirty="0" err="1">
                <a:latin typeface="Arial Narrow" pitchFamily="34" charset="0"/>
              </a:rPr>
              <a:t>cottage</a:t>
            </a:r>
            <a:r>
              <a:rPr lang="cs-CZ" sz="2400" dirty="0">
                <a:latin typeface="Arial Narrow" pitchFamily="34" charset="0"/>
              </a:rPr>
              <a:t> cheese, šlehačka, meduňka </a:t>
            </a:r>
          </a:p>
          <a:p>
            <a:r>
              <a:rPr lang="cs-CZ" sz="2400" b="1" dirty="0">
                <a:latin typeface="Arial Narrow" pitchFamily="34" charset="0"/>
              </a:rPr>
              <a:t>Jahodový přeliv:</a:t>
            </a:r>
            <a:r>
              <a:rPr lang="cs-CZ" sz="2400" dirty="0">
                <a:latin typeface="Arial Narrow" pitchFamily="34" charset="0"/>
              </a:rPr>
              <a:t> (500 g mražených jahod, 1 malá sklenička domácí jahodové marmelády) Jahody pokrájíme, lehce podlijeme studenou vodou a přivedeme k varu. Pak vmícháme jahodovou marmeládu a vše krátce prohřejeme. Mezitím připravíme podle předcházejícího receptu sladké těsto, do něhož přimícháme kakao. Upečeme osm palačinek, ještě teplé je potřeme sýrem </a:t>
            </a:r>
            <a:r>
              <a:rPr lang="cs-CZ" sz="2400" dirty="0" err="1">
                <a:latin typeface="Arial Narrow" pitchFamily="34" charset="0"/>
              </a:rPr>
              <a:t>cottage</a:t>
            </a:r>
            <a:r>
              <a:rPr lang="cs-CZ" sz="2400" dirty="0">
                <a:latin typeface="Arial Narrow" pitchFamily="34" charset="0"/>
              </a:rPr>
              <a:t> a jahodovým přelivem. Zdobíme ušlehanou šlehačkou a lístkem meduňky.</a:t>
            </a:r>
          </a:p>
        </p:txBody>
      </p:sp>
      <p:pic>
        <p:nvPicPr>
          <p:cNvPr id="1026" name="Picture 2" descr="C:\Users\Lenka\AppData\Local\Microsoft\Windows\Temporary Internet Files\Content.IE5\8M2ZXUUA\MC9004244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69160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31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191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Lité těsto</vt:lpstr>
      <vt:lpstr>Suroviny</vt:lpstr>
      <vt:lpstr>Prezentace aplikace PowerPoint</vt:lpstr>
      <vt:lpstr>Rozdělení</vt:lpstr>
      <vt:lpstr>Tepelná úprava – dělení dle produktu</vt:lpstr>
      <vt:lpstr>Palačinky</vt:lpstr>
      <vt:lpstr>Slané produkty</vt:lpstr>
      <vt:lpstr>Sladké náplně do palačinek</vt:lpstr>
      <vt:lpstr>Top recept na závěr 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Lité těsto</dc:title>
  <dc:creator>Lenka</dc:creator>
  <cp:lastModifiedBy>Lenka</cp:lastModifiedBy>
  <cp:revision>18</cp:revision>
  <dcterms:created xsi:type="dcterms:W3CDTF">2012-12-06T13:02:04Z</dcterms:created>
  <dcterms:modified xsi:type="dcterms:W3CDTF">2012-12-07T08:35:14Z</dcterms:modified>
</cp:coreProperties>
</file>