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6" r:id="rId3"/>
    <p:sldId id="265" r:id="rId4"/>
    <p:sldId id="260" r:id="rId5"/>
    <p:sldId id="262" r:id="rId6"/>
    <p:sldId id="264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VY_22_INOVACE_04_Čísla, barvy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Čísla </a:t>
          </a:r>
          <a:r>
            <a:rPr lang="cs-CZ" dirty="0" smtClean="0"/>
            <a:t>, barvy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VY_22_INOVACE_04_Čísla, barvy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smtClean="0"/>
            <a:t>: Čísla </a:t>
          </a:r>
          <a:r>
            <a:rPr lang="cs-CZ" sz="1800" kern="1200" dirty="0" smtClean="0"/>
            <a:t>, barvy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připojují slova v prostředním sloupci ke správnému obrázku. Slouží k procvičení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99134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doplňují slova do svých vytištěných listů a poté společně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20350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Žáci doplňují </a:t>
            </a:r>
            <a:r>
              <a:rPr lang="cs-CZ" dirty="0" smtClean="0"/>
              <a:t>slova do svých vytištěných listů a poté společně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20350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Složí</a:t>
            </a:r>
            <a:r>
              <a:rPr lang="cs-CZ" baseline="0" dirty="0" smtClean="0"/>
              <a:t> ke kontrole žákovských prací.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20350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wmf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wm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jpeg"/><Relationship Id="rId15" Type="http://schemas.openxmlformats.org/officeDocument/2006/relationships/image" Target="../media/image14.png"/><Relationship Id="rId10" Type="http://schemas.openxmlformats.org/officeDocument/2006/relationships/image" Target="../media/image9.wmf"/><Relationship Id="rId19" Type="http://schemas.openxmlformats.org/officeDocument/2006/relationships/image" Target="../media/image18.jpeg"/><Relationship Id="rId4" Type="http://schemas.openxmlformats.org/officeDocument/2006/relationships/image" Target="../media/image3.jpe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29687696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procvičení slovní zásoby a společnou práci s učitelem, další část lze využít pro samostatnou práci žáků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připojování obrázků k textu, 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2735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Spočítej</a:t>
            </a:r>
            <a:endParaRPr lang="cs-CZ" dirty="0"/>
          </a:p>
        </p:txBody>
      </p:sp>
      <p:pic>
        <p:nvPicPr>
          <p:cNvPr id="1028" name="Picture 4" descr="C:\Users\ProchazkovaE\AppData\Local\Microsoft\Windows\Temporary Internet Files\Content.IE5\OJV14C8I\MP9004394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0160" y="1324744"/>
            <a:ext cx="10801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OJV14C8I\MP9004394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9508" y="1416732"/>
            <a:ext cx="896144" cy="8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OJV14C8I\MP90043942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4655" y="2204864"/>
            <a:ext cx="880120" cy="8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VA2H4KKW\MC900441734[1].png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8720" y="3346772"/>
            <a:ext cx="749772" cy="749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VA2H4KKW\MC900441734[1].png"/>
          <p:cNvPicPr>
            <a:picLocks noChangeAspect="1" noChangeArrowheads="1"/>
          </p:cNvPicPr>
          <p:nvPr/>
        </p:nvPicPr>
        <p:blipFill>
          <a:blip r:embed="rId7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988" y="3018189"/>
            <a:ext cx="588472" cy="58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VA2H4KKW\MC900441734[1].png"/>
          <p:cNvPicPr>
            <a:picLocks noChangeAspect="1" noChangeArrowheads="1"/>
          </p:cNvPicPr>
          <p:nvPr/>
        </p:nvPicPr>
        <p:blipFill>
          <a:blip r:embed="rId8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4163" y="3368713"/>
            <a:ext cx="780366" cy="780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chazkovaE\AppData\Local\Microsoft\Windows\Temporary Internet Files\Content.IE5\VA2H4KKW\MC900441734[1].png"/>
          <p:cNvPicPr>
            <a:picLocks noChangeAspect="1" noChangeArrowheads="1"/>
          </p:cNvPicPr>
          <p:nvPr/>
        </p:nvPicPr>
        <p:blipFill>
          <a:blip r:embed="rId9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38439" y="2941968"/>
            <a:ext cx="650037" cy="650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chazkovaE\AppData\Local\Microsoft\Windows\Temporary Internet Files\Content.IE5\TLWFA20Q\MC900215170[1].wmf"/>
          <p:cNvPicPr>
            <a:picLocks noChangeAspect="1" noChangeArrowheads="1"/>
          </p:cNvPicPr>
          <p:nvPr/>
        </p:nvPicPr>
        <p:blipFill>
          <a:blip r:embed="rId10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0160" y="4379912"/>
            <a:ext cx="1328397" cy="994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rochazkovaE\AppData\Local\Microsoft\Windows\Temporary Internet Files\Content.IE5\TLWFA20Q\MC900215170[1].wmf"/>
          <p:cNvPicPr>
            <a:picLocks noChangeAspect="1" noChangeArrowheads="1"/>
          </p:cNvPicPr>
          <p:nvPr/>
        </p:nvPicPr>
        <p:blipFill>
          <a:blip r:embed="rId10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96928" y="4055477"/>
            <a:ext cx="1277288" cy="956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rochazkovaE\AppData\Local\Microsoft\Windows\Temporary Internet Files\Content.IE5\OJV14C8I\MC900441726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8076" y="5590964"/>
            <a:ext cx="1011242" cy="1011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rochazkovaE\AppData\Local\Microsoft\Windows\Temporary Internet Files\Content.IE5\OJV14C8I\MC900441726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0594" y="5357996"/>
            <a:ext cx="937828" cy="937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rochazkovaE\AppData\Local\Microsoft\Windows\Temporary Internet Files\Content.IE5\OJV14C8I\MC900441726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6747" y="5329846"/>
            <a:ext cx="838905" cy="838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ProchazkovaE\AppData\Local\Microsoft\Windows\Temporary Internet Files\Content.IE5\OJV14C8I\MC900441726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5716" y="5988413"/>
            <a:ext cx="911953" cy="911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ProchazkovaE\AppData\Local\Microsoft\Windows\Temporary Internet Files\Content.IE5\OJV14C8I\MC900441726[1]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2288" y="5525941"/>
            <a:ext cx="744885" cy="744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ProchazkovaE\AppData\Local\Microsoft\Windows\Temporary Internet Files\Content.IE5\OJV14C8I\MC900441726[1]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3225" y="6090742"/>
            <a:ext cx="854350" cy="85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ProchazkovaE\AppData\Local\Microsoft\Windows\Temporary Internet Files\Content.IE5\OJV14C8I\MC900441726[1]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7574" y="5854528"/>
            <a:ext cx="832597" cy="832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ProchazkovaE\AppData\Local\Microsoft\Windows\Temporary Internet Files\Content.IE5\R6TMH8UR\MC900290924[1].wmf"/>
          <p:cNvPicPr>
            <a:picLocks noChangeAspect="1" noChangeArrowheads="1"/>
          </p:cNvPicPr>
          <p:nvPr/>
        </p:nvPicPr>
        <p:blipFill>
          <a:blip r:embed="rId17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024677">
            <a:off x="7215506" y="2362840"/>
            <a:ext cx="896585" cy="882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ProchazkovaE\AppData\Local\Microsoft\Windows\Temporary Internet Files\Content.IE5\R6TMH8UR\MC900290924[1].wmf"/>
          <p:cNvPicPr>
            <a:picLocks noChangeAspect="1" noChangeArrowheads="1"/>
          </p:cNvPicPr>
          <p:nvPr/>
        </p:nvPicPr>
        <p:blipFill>
          <a:blip r:embed="rId17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84397" y="2021616"/>
            <a:ext cx="1012821" cy="996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ProchazkovaE\AppData\Local\Microsoft\Windows\Temporary Internet Files\Content.IE5\R6TMH8UR\MC900290924[1].wmf"/>
          <p:cNvPicPr>
            <a:picLocks noChangeAspect="1" noChangeArrowheads="1"/>
          </p:cNvPicPr>
          <p:nvPr/>
        </p:nvPicPr>
        <p:blipFill>
          <a:blip r:embed="rId17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85381" y="1441397"/>
            <a:ext cx="1009351" cy="993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ProchazkovaE\AppData\Local\Microsoft\Windows\Temporary Internet Files\Content.IE5\R6TMH8UR\MC900290924[1].wmf"/>
          <p:cNvPicPr>
            <a:picLocks noChangeAspect="1" noChangeArrowheads="1"/>
          </p:cNvPicPr>
          <p:nvPr/>
        </p:nvPicPr>
        <p:blipFill>
          <a:blip r:embed="rId17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228891">
            <a:off x="7884976" y="1834022"/>
            <a:ext cx="1160296" cy="1141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ProchazkovaE\AppData\Local\Microsoft\Windows\Temporary Internet Files\Content.IE5\R6TMH8UR\MC900290924[1].wmf"/>
          <p:cNvPicPr>
            <a:picLocks noChangeAspect="1" noChangeArrowheads="1"/>
          </p:cNvPicPr>
          <p:nvPr/>
        </p:nvPicPr>
        <p:blipFill>
          <a:blip r:embed="rId17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775302">
            <a:off x="7056678" y="1551272"/>
            <a:ext cx="1008112" cy="991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ProchazkovaE\AppData\Local\Microsoft\Windows\Temporary Internet Files\Content.IE5\VA2H4KKW\MC900199169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44823" y="3122487"/>
            <a:ext cx="973591" cy="638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ProchazkovaE\AppData\Local\Microsoft\Windows\Temporary Internet Files\Content.IE5\VA2H4KKW\MC900199169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69789" y="3659522"/>
            <a:ext cx="973717" cy="649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ProchazkovaE\AppData\Local\Microsoft\Windows\Temporary Internet Files\Content.IE5\VA2H4KKW\MC900199169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013203">
            <a:off x="7500996" y="3319527"/>
            <a:ext cx="805757" cy="639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C:\Users\ProchazkovaE\AppData\Local\Microsoft\Windows\Temporary Internet Files\Content.IE5\VA2H4KKW\MC900199169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61965" y="4242680"/>
            <a:ext cx="1173755" cy="769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C:\Users\ProchazkovaE\AppData\Local\Microsoft\Windows\Temporary Internet Files\Content.IE5\VA2H4KKW\MC900199169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9466665">
            <a:off x="7252928" y="4179313"/>
            <a:ext cx="1015215" cy="665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5" name="Picture 31" descr="C:\Users\ProchazkovaE\AppData\Local\Microsoft\Windows\Temporary Internet Files\Content.IE5\VA2H4KKW\MC900199169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220470">
            <a:off x="6972164" y="3557353"/>
            <a:ext cx="1092855" cy="716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6" name="Picture 32" descr="C:\Users\ProchazkovaE\AppData\Local\Microsoft\Windows\Temporary Internet Files\Content.IE5\VA2H4KKW\MP900439483[1].jp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400402" y="5054353"/>
            <a:ext cx="1375872" cy="1833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19091" y="1707144"/>
            <a:ext cx="26325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eight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yellow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pencils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88112" y="2489351"/>
            <a:ext cx="22945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seven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black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pens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67567" y="3248372"/>
            <a:ext cx="2120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three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blue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bags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30431" y="3918247"/>
            <a:ext cx="23016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four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green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books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03175" y="4681842"/>
            <a:ext cx="22094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five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purple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rules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60631" y="5346708"/>
            <a:ext cx="23631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two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brown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tables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33152" y="6093470"/>
            <a:ext cx="21494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six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pink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rubbers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2483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1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00"/>
                                        <p:tgtEl>
                                          <p:spTgt spid="1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-27384"/>
            <a:ext cx="9144000" cy="86409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KŘÍŽOVKA – ČÍSLA, BARVY</a:t>
            </a: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57939751"/>
              </p:ext>
            </p:extLst>
          </p:nvPr>
        </p:nvGraphicFramePr>
        <p:xfrm>
          <a:off x="1524000" y="692696"/>
          <a:ext cx="5629091" cy="55880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887760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jméno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0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?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6" name="Ovál 5"/>
          <p:cNvSpPr/>
          <p:nvPr/>
        </p:nvSpPr>
        <p:spPr>
          <a:xfrm>
            <a:off x="1835696" y="1459501"/>
            <a:ext cx="288032" cy="28803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835696" y="2940720"/>
            <a:ext cx="288032" cy="288032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835696" y="3300760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835696" y="4020840"/>
            <a:ext cx="288032" cy="288032"/>
          </a:xfrm>
          <a:prstGeom prst="ellipse">
            <a:avLst/>
          </a:prstGeom>
          <a:solidFill>
            <a:srgbClr val="00FF00"/>
          </a:solidFill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835696" y="4812928"/>
            <a:ext cx="288032" cy="288032"/>
          </a:xfrm>
          <a:prstGeom prst="ellipse">
            <a:avLst/>
          </a:prstGeom>
          <a:solidFill>
            <a:srgbClr val="FF6600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835696" y="5533008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6270341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__________________________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21091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-27384"/>
            <a:ext cx="9144000" cy="86409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KŘÍŽOVKA – ČÍSLA, BARVY</a:t>
            </a: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06365652"/>
              </p:ext>
            </p:extLst>
          </p:nvPr>
        </p:nvGraphicFramePr>
        <p:xfrm>
          <a:off x="2411760" y="682341"/>
          <a:ext cx="4741331" cy="55880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?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683568" y="6270341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__________________________</a:t>
            </a:r>
            <a:endParaRPr lang="cs-CZ" sz="3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70934794"/>
              </p:ext>
            </p:extLst>
          </p:nvPr>
        </p:nvGraphicFramePr>
        <p:xfrm>
          <a:off x="1331640" y="707741"/>
          <a:ext cx="1224136" cy="55626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22413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černá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šedá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hnědá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zelená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oranžová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jméno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červená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26841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-27384"/>
            <a:ext cx="9144000" cy="86409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KŘÍŽOVKA – ČÍSLA, BARVY</a:t>
            </a: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59854153"/>
              </p:ext>
            </p:extLst>
          </p:nvPr>
        </p:nvGraphicFramePr>
        <p:xfrm>
          <a:off x="2411760" y="682341"/>
          <a:ext cx="4741331" cy="55880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?</a:t>
                      </a:r>
                      <a:endParaRPr lang="cs-CZ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683568" y="6270341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__________________________</a:t>
            </a:r>
            <a:endParaRPr lang="cs-CZ" sz="3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64088771"/>
              </p:ext>
            </p:extLst>
          </p:nvPr>
        </p:nvGraphicFramePr>
        <p:xfrm>
          <a:off x="1331640" y="707741"/>
          <a:ext cx="1224136" cy="55626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22413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černá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šedá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hnědá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zelená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oranžová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jméno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červená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339752" y="6264305"/>
            <a:ext cx="15861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I‘m</a:t>
            </a:r>
            <a:r>
              <a:rPr lang="cs-CZ" sz="2800" dirty="0" smtClean="0">
                <a:solidFill>
                  <a:srgbClr val="FF0000"/>
                </a:solidFill>
              </a:rPr>
              <a:t> Pavel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1028" y="6263411"/>
            <a:ext cx="27160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My </a:t>
            </a:r>
            <a:r>
              <a:rPr lang="cs-CZ" sz="2800" dirty="0" err="1" smtClean="0">
                <a:solidFill>
                  <a:srgbClr val="FF0000"/>
                </a:solidFill>
              </a:rPr>
              <a:t>name‘s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>
                <a:solidFill>
                  <a:srgbClr val="FF0000"/>
                </a:solidFill>
              </a:rPr>
              <a:t>P</a:t>
            </a:r>
            <a:r>
              <a:rPr lang="cs-CZ" sz="2800" dirty="0" smtClean="0">
                <a:solidFill>
                  <a:srgbClr val="FF0000"/>
                </a:solidFill>
              </a:rPr>
              <a:t>avel.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8" name="Picture 6" descr="C:\Users\ProchazkovaE\AppData\Local\Microsoft\Windows\Temporary Internet Files\Content.IE5\MMHF5AC4\MC90044148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10374" y="1628800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80936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291</Words>
  <Application>Microsoft Office PowerPoint</Application>
  <PresentationFormat>Předvádění na obrazovce (4:3)</PresentationFormat>
  <Paragraphs>135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Spočítej</vt:lpstr>
      <vt:lpstr>KŘÍŽOVKA – ČÍSLA, BARVY</vt:lpstr>
      <vt:lpstr>KŘÍŽOVKA – ČÍSLA, BARVY</vt:lpstr>
      <vt:lpstr>KŘÍŽOVKA – ČÍSLA, BARVY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Šárka</cp:lastModifiedBy>
  <cp:revision>47</cp:revision>
  <dcterms:created xsi:type="dcterms:W3CDTF">2011-08-21T15:31:45Z</dcterms:created>
  <dcterms:modified xsi:type="dcterms:W3CDTF">2012-03-10T09:02:30Z</dcterms:modified>
</cp:coreProperties>
</file>