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8"/>
  </p:notesMasterIdLst>
  <p:sldIdLst>
    <p:sldId id="256" r:id="rId2"/>
    <p:sldId id="265" r:id="rId3"/>
    <p:sldId id="264" r:id="rId4"/>
    <p:sldId id="260" r:id="rId5"/>
    <p:sldId id="263" r:id="rId6"/>
    <p:sldId id="258" r:id="rId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Bez stylu, bez mřížky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452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9F8B381-5807-488E-AC22-73DD4140ED4A}" type="doc">
      <dgm:prSet loTypeId="urn:microsoft.com/office/officeart/2005/8/layout/targe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445C7998-7549-48B0-BD68-D4F0167F02E5}">
      <dgm:prSet phldrT="[Text]"/>
      <dgm:spPr/>
      <dgm:t>
        <a:bodyPr/>
        <a:lstStyle/>
        <a:p>
          <a:pPr algn="l"/>
          <a:r>
            <a:rPr lang="cs-CZ" dirty="0"/>
            <a:t>Název školy:   </a:t>
          </a:r>
          <a:r>
            <a:rPr lang="cs-CZ" dirty="0" smtClean="0"/>
            <a:t>Základní škola Dobříč</a:t>
          </a:r>
          <a:r>
            <a:rPr lang="cs-CZ" smtClean="0"/>
            <a:t>, </a:t>
          </a:r>
          <a:br>
            <a:rPr lang="cs-CZ" smtClean="0"/>
          </a:br>
          <a:r>
            <a:rPr lang="cs-CZ" smtClean="0"/>
            <a:t>okres </a:t>
          </a:r>
          <a:r>
            <a:rPr lang="cs-CZ" dirty="0" smtClean="0"/>
            <a:t>Plzeň - sever, příspěvková organizace  </a:t>
          </a:r>
          <a:endParaRPr lang="cs-CZ" dirty="0"/>
        </a:p>
      </dgm:t>
    </dgm:pt>
    <dgm:pt modelId="{D4A1AC32-6B30-44CD-A965-234E2C33692F}" type="parTrans" cxnId="{BCB163C3-3B0F-4F74-88F0-37F026D4C894}">
      <dgm:prSet/>
      <dgm:spPr/>
      <dgm:t>
        <a:bodyPr/>
        <a:lstStyle/>
        <a:p>
          <a:endParaRPr lang="cs-CZ"/>
        </a:p>
      </dgm:t>
    </dgm:pt>
    <dgm:pt modelId="{C846DAC9-9D22-4975-84AF-8D4E4FA8DA5C}" type="sibTrans" cxnId="{BCB163C3-3B0F-4F74-88F0-37F026D4C894}">
      <dgm:prSet/>
      <dgm:spPr/>
      <dgm:t>
        <a:bodyPr/>
        <a:lstStyle/>
        <a:p>
          <a:endParaRPr lang="cs-CZ"/>
        </a:p>
      </dgm:t>
    </dgm:pt>
    <dgm:pt modelId="{FBBFC3EA-9D9D-4F3A-BEA6-9C2C0E46BF20}">
      <dgm:prSet phldrT="[Text]"/>
      <dgm:spPr/>
      <dgm:t>
        <a:bodyPr/>
        <a:lstStyle/>
        <a:p>
          <a:pPr algn="l"/>
          <a:r>
            <a:rPr lang="cs-CZ" dirty="0"/>
            <a:t>Autor: </a:t>
          </a:r>
          <a:r>
            <a:rPr lang="cs-CZ" dirty="0" smtClean="0"/>
            <a:t>Mgr. </a:t>
          </a:r>
          <a:r>
            <a:rPr lang="cs-CZ" smtClean="0"/>
            <a:t>Eva Procházková</a:t>
          </a:r>
          <a:endParaRPr lang="cs-CZ" dirty="0"/>
        </a:p>
      </dgm:t>
    </dgm:pt>
    <dgm:pt modelId="{DDB8DF17-17D4-4A37-80A4-B2BE20408FA2}" type="parTrans" cxnId="{C24533D2-26E5-47EB-8A39-D4FB9E52EFE6}">
      <dgm:prSet/>
      <dgm:spPr/>
      <dgm:t>
        <a:bodyPr/>
        <a:lstStyle/>
        <a:p>
          <a:endParaRPr lang="cs-CZ"/>
        </a:p>
      </dgm:t>
    </dgm:pt>
    <dgm:pt modelId="{83B48451-91B6-4E15-99C9-0FE713D5286E}" type="sibTrans" cxnId="{C24533D2-26E5-47EB-8A39-D4FB9E52EFE6}">
      <dgm:prSet/>
      <dgm:spPr/>
      <dgm:t>
        <a:bodyPr/>
        <a:lstStyle/>
        <a:p>
          <a:endParaRPr lang="cs-CZ"/>
        </a:p>
      </dgm:t>
    </dgm:pt>
    <dgm:pt modelId="{019433A1-1324-4DE1-9E6F-32B851095F74}">
      <dgm:prSet phldrT="[Text]"/>
      <dgm:spPr/>
      <dgm:t>
        <a:bodyPr/>
        <a:lstStyle/>
        <a:p>
          <a:pPr algn="l"/>
          <a:r>
            <a:rPr lang="cs-CZ" dirty="0"/>
            <a:t>Název : </a:t>
          </a:r>
          <a:r>
            <a:rPr lang="cs-CZ" dirty="0" smtClean="0"/>
            <a:t>VY_22_INOVACE_05_Školní potřeby</a:t>
          </a:r>
          <a:endParaRPr lang="cs-CZ" dirty="0"/>
        </a:p>
      </dgm:t>
    </dgm:pt>
    <dgm:pt modelId="{2AB92C11-48B1-4C26-9CC1-F4AB2F53C03B}" type="parTrans" cxnId="{2A2BCF91-C654-4E19-950C-39AA1A49C169}">
      <dgm:prSet/>
      <dgm:spPr/>
      <dgm:t>
        <a:bodyPr/>
        <a:lstStyle/>
        <a:p>
          <a:endParaRPr lang="cs-CZ"/>
        </a:p>
      </dgm:t>
    </dgm:pt>
    <dgm:pt modelId="{2716416C-EF69-44CA-AEFE-14F7FF081354}" type="sibTrans" cxnId="{2A2BCF91-C654-4E19-950C-39AA1A49C169}">
      <dgm:prSet/>
      <dgm:spPr/>
      <dgm:t>
        <a:bodyPr/>
        <a:lstStyle/>
        <a:p>
          <a:endParaRPr lang="cs-CZ"/>
        </a:p>
      </dgm:t>
    </dgm:pt>
    <dgm:pt modelId="{C73C7642-F245-4585-8F88-243F9FAEF6CA}">
      <dgm:prSet/>
      <dgm:spPr/>
      <dgm:t>
        <a:bodyPr/>
        <a:lstStyle/>
        <a:p>
          <a:pPr algn="l"/>
          <a:r>
            <a:rPr lang="cs-CZ" dirty="0"/>
            <a:t>Téma</a:t>
          </a:r>
          <a:r>
            <a:rPr lang="cs-CZ" smtClean="0"/>
            <a:t>: Školní </a:t>
          </a:r>
          <a:r>
            <a:rPr lang="cs-CZ" dirty="0" smtClean="0"/>
            <a:t>potřeby</a:t>
          </a:r>
          <a:endParaRPr lang="cs-CZ" dirty="0"/>
        </a:p>
      </dgm:t>
    </dgm:pt>
    <dgm:pt modelId="{3E2FFE2A-E7B1-401F-BAB6-893DF909FA64}" type="parTrans" cxnId="{808A55A3-7A45-463B-8870-E66256D18048}">
      <dgm:prSet/>
      <dgm:spPr/>
      <dgm:t>
        <a:bodyPr/>
        <a:lstStyle/>
        <a:p>
          <a:endParaRPr lang="cs-CZ"/>
        </a:p>
      </dgm:t>
    </dgm:pt>
    <dgm:pt modelId="{C6F235C3-B62B-4F7C-8AF0-6D3C84052041}" type="sibTrans" cxnId="{808A55A3-7A45-463B-8870-E66256D18048}">
      <dgm:prSet/>
      <dgm:spPr/>
      <dgm:t>
        <a:bodyPr/>
        <a:lstStyle/>
        <a:p>
          <a:endParaRPr lang="cs-CZ"/>
        </a:p>
      </dgm:t>
    </dgm:pt>
    <dgm:pt modelId="{EBC41103-E2E5-4D48-9B4B-425520D3D098}">
      <dgm:prSet/>
      <dgm:spPr/>
      <dgm:t>
        <a:bodyPr/>
        <a:lstStyle/>
        <a:p>
          <a:pPr algn="l"/>
          <a:r>
            <a:rPr lang="cs-CZ"/>
            <a:t>Číslo projektu</a:t>
          </a:r>
          <a:r>
            <a:rPr lang="cs-CZ" smtClean="0"/>
            <a:t>: CZ.1.07/1.4.00/21.2649</a:t>
          </a:r>
          <a:endParaRPr lang="cs-CZ"/>
        </a:p>
      </dgm:t>
    </dgm:pt>
    <dgm:pt modelId="{66EC36A9-2BA2-4EC9-AAE7-037918B0215E}" type="parTrans" cxnId="{56D768D4-D8A8-4F09-8215-BEB7EB914931}">
      <dgm:prSet/>
      <dgm:spPr/>
      <dgm:t>
        <a:bodyPr/>
        <a:lstStyle/>
        <a:p>
          <a:endParaRPr lang="cs-CZ"/>
        </a:p>
      </dgm:t>
    </dgm:pt>
    <dgm:pt modelId="{CD7C273C-2CBB-488A-8BF2-5D00DBC541E5}" type="sibTrans" cxnId="{56D768D4-D8A8-4F09-8215-BEB7EB914931}">
      <dgm:prSet/>
      <dgm:spPr/>
      <dgm:t>
        <a:bodyPr/>
        <a:lstStyle/>
        <a:p>
          <a:endParaRPr lang="cs-CZ"/>
        </a:p>
      </dgm:t>
    </dgm:pt>
    <dgm:pt modelId="{71045F8C-00FA-488E-A7BD-E2E6753D979D}" type="pres">
      <dgm:prSet presAssocID="{39F8B381-5807-488E-AC22-73DD4140ED4A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3577EC6B-C980-4F34-8C69-4365E7B8FC8C}" type="pres">
      <dgm:prSet presAssocID="{445C7998-7549-48B0-BD68-D4F0167F02E5}" presName="circle1" presStyleLbl="node1" presStyleIdx="0" presStyleCnt="5"/>
      <dgm:spPr/>
    </dgm:pt>
    <dgm:pt modelId="{6940EB87-DC1D-4BC3-9408-9AC2E1FFC039}" type="pres">
      <dgm:prSet presAssocID="{445C7998-7549-48B0-BD68-D4F0167F02E5}" presName="space" presStyleCnt="0"/>
      <dgm:spPr/>
    </dgm:pt>
    <dgm:pt modelId="{BC35EE03-4121-4EF9-923D-7CB6D30D358D}" type="pres">
      <dgm:prSet presAssocID="{445C7998-7549-48B0-BD68-D4F0167F02E5}" presName="rect1" presStyleLbl="alignAcc1" presStyleIdx="0" presStyleCnt="5"/>
      <dgm:spPr/>
      <dgm:t>
        <a:bodyPr/>
        <a:lstStyle/>
        <a:p>
          <a:endParaRPr lang="cs-CZ"/>
        </a:p>
      </dgm:t>
    </dgm:pt>
    <dgm:pt modelId="{C95EEA27-3CBF-4645-A92D-9D8AF5C1CBFC}" type="pres">
      <dgm:prSet presAssocID="{FBBFC3EA-9D9D-4F3A-BEA6-9C2C0E46BF20}" presName="vertSpace2" presStyleLbl="node1" presStyleIdx="0" presStyleCnt="5"/>
      <dgm:spPr/>
    </dgm:pt>
    <dgm:pt modelId="{851BB866-B6AE-4566-893F-4C635BA974FC}" type="pres">
      <dgm:prSet presAssocID="{FBBFC3EA-9D9D-4F3A-BEA6-9C2C0E46BF20}" presName="circle2" presStyleLbl="node1" presStyleIdx="1" presStyleCnt="5"/>
      <dgm:spPr/>
    </dgm:pt>
    <dgm:pt modelId="{643EA938-EDE0-4533-ACCC-D2BD6F3A527C}" type="pres">
      <dgm:prSet presAssocID="{FBBFC3EA-9D9D-4F3A-BEA6-9C2C0E46BF20}" presName="rect2" presStyleLbl="alignAcc1" presStyleIdx="1" presStyleCnt="5"/>
      <dgm:spPr/>
      <dgm:t>
        <a:bodyPr/>
        <a:lstStyle/>
        <a:p>
          <a:endParaRPr lang="cs-CZ"/>
        </a:p>
      </dgm:t>
    </dgm:pt>
    <dgm:pt modelId="{92F31B18-D66D-4CC7-89B9-378928DE877D}" type="pres">
      <dgm:prSet presAssocID="{019433A1-1324-4DE1-9E6F-32B851095F74}" presName="vertSpace3" presStyleLbl="node1" presStyleIdx="1" presStyleCnt="5"/>
      <dgm:spPr/>
    </dgm:pt>
    <dgm:pt modelId="{902074E1-B931-4618-97F1-FADBE82E9C3C}" type="pres">
      <dgm:prSet presAssocID="{019433A1-1324-4DE1-9E6F-32B851095F74}" presName="circle3" presStyleLbl="node1" presStyleIdx="2" presStyleCnt="5"/>
      <dgm:spPr/>
    </dgm:pt>
    <dgm:pt modelId="{A3817367-F2BC-482F-8832-FA00B51DCCF3}" type="pres">
      <dgm:prSet presAssocID="{019433A1-1324-4DE1-9E6F-32B851095F74}" presName="rect3" presStyleLbl="alignAcc1" presStyleIdx="2" presStyleCnt="5"/>
      <dgm:spPr/>
      <dgm:t>
        <a:bodyPr/>
        <a:lstStyle/>
        <a:p>
          <a:endParaRPr lang="cs-CZ"/>
        </a:p>
      </dgm:t>
    </dgm:pt>
    <dgm:pt modelId="{2DD79E57-A63E-47D4-A1AB-6DF333476AD4}" type="pres">
      <dgm:prSet presAssocID="{C73C7642-F245-4585-8F88-243F9FAEF6CA}" presName="vertSpace4" presStyleLbl="node1" presStyleIdx="2" presStyleCnt="5"/>
      <dgm:spPr/>
    </dgm:pt>
    <dgm:pt modelId="{648967D3-ED80-4214-8D87-4E7012561E4A}" type="pres">
      <dgm:prSet presAssocID="{C73C7642-F245-4585-8F88-243F9FAEF6CA}" presName="circle4" presStyleLbl="node1" presStyleIdx="3" presStyleCnt="5"/>
      <dgm:spPr/>
    </dgm:pt>
    <dgm:pt modelId="{9A9B6F4F-B6FF-4F2D-B640-A8473E589523}" type="pres">
      <dgm:prSet presAssocID="{C73C7642-F245-4585-8F88-243F9FAEF6CA}" presName="rect4" presStyleLbl="alignAcc1" presStyleIdx="3" presStyleCnt="5"/>
      <dgm:spPr/>
      <dgm:t>
        <a:bodyPr/>
        <a:lstStyle/>
        <a:p>
          <a:endParaRPr lang="cs-CZ"/>
        </a:p>
      </dgm:t>
    </dgm:pt>
    <dgm:pt modelId="{13BD0FAF-9F2C-4708-9E63-A8E8E5252943}" type="pres">
      <dgm:prSet presAssocID="{EBC41103-E2E5-4D48-9B4B-425520D3D098}" presName="vertSpace5" presStyleLbl="node1" presStyleIdx="3" presStyleCnt="5"/>
      <dgm:spPr/>
    </dgm:pt>
    <dgm:pt modelId="{6821E7C9-5E4B-45FA-8F82-01E6F26FAA25}" type="pres">
      <dgm:prSet presAssocID="{EBC41103-E2E5-4D48-9B4B-425520D3D098}" presName="circle5" presStyleLbl="node1" presStyleIdx="4" presStyleCnt="5"/>
      <dgm:spPr/>
    </dgm:pt>
    <dgm:pt modelId="{3BA01B75-849B-4716-8BCD-084A86FF328F}" type="pres">
      <dgm:prSet presAssocID="{EBC41103-E2E5-4D48-9B4B-425520D3D098}" presName="rect5" presStyleLbl="alignAcc1" presStyleIdx="4" presStyleCnt="5"/>
      <dgm:spPr/>
      <dgm:t>
        <a:bodyPr/>
        <a:lstStyle/>
        <a:p>
          <a:endParaRPr lang="cs-CZ"/>
        </a:p>
      </dgm:t>
    </dgm:pt>
    <dgm:pt modelId="{4D19AB04-24FA-40C2-B203-52AE3D15E171}" type="pres">
      <dgm:prSet presAssocID="{445C7998-7549-48B0-BD68-D4F0167F02E5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32BF48F-0145-4429-9E02-8FCA946CCE9E}" type="pres">
      <dgm:prSet presAssocID="{FBBFC3EA-9D9D-4F3A-BEA6-9C2C0E46BF20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7297F21-D4FD-4A41-AE58-814D01A6B5E7}" type="pres">
      <dgm:prSet presAssocID="{019433A1-1324-4DE1-9E6F-32B851095F74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9F530CB-4999-43B3-A00D-6AB53886BD77}" type="pres">
      <dgm:prSet presAssocID="{C73C7642-F245-4585-8F88-243F9FAEF6CA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27B6496-BF1B-4384-9217-9659064D5D6A}" type="pres">
      <dgm:prSet presAssocID="{EBC41103-E2E5-4D48-9B4B-425520D3D098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5F69F612-BCCE-4AB9-978A-EE5903EA4028}" type="presOf" srcId="{FBBFC3EA-9D9D-4F3A-BEA6-9C2C0E46BF20}" destId="{643EA938-EDE0-4533-ACCC-D2BD6F3A527C}" srcOrd="0" destOrd="0" presId="urn:microsoft.com/office/officeart/2005/8/layout/target3"/>
    <dgm:cxn modelId="{56D768D4-D8A8-4F09-8215-BEB7EB914931}" srcId="{39F8B381-5807-488E-AC22-73DD4140ED4A}" destId="{EBC41103-E2E5-4D48-9B4B-425520D3D098}" srcOrd="4" destOrd="0" parTransId="{66EC36A9-2BA2-4EC9-AAE7-037918B0215E}" sibTransId="{CD7C273C-2CBB-488A-8BF2-5D00DBC541E5}"/>
    <dgm:cxn modelId="{1C5D0075-9542-40B2-A210-6E44F32E9081}" type="presOf" srcId="{019433A1-1324-4DE1-9E6F-32B851095F74}" destId="{A3817367-F2BC-482F-8832-FA00B51DCCF3}" srcOrd="0" destOrd="0" presId="urn:microsoft.com/office/officeart/2005/8/layout/target3"/>
    <dgm:cxn modelId="{BB7C278B-88E7-4743-A53D-E74030657991}" type="presOf" srcId="{EBC41103-E2E5-4D48-9B4B-425520D3D098}" destId="{3BA01B75-849B-4716-8BCD-084A86FF328F}" srcOrd="0" destOrd="0" presId="urn:microsoft.com/office/officeart/2005/8/layout/target3"/>
    <dgm:cxn modelId="{3B5DD088-83B4-424E-9520-DF62B0FF488E}" type="presOf" srcId="{019433A1-1324-4DE1-9E6F-32B851095F74}" destId="{E7297F21-D4FD-4A41-AE58-814D01A6B5E7}" srcOrd="1" destOrd="0" presId="urn:microsoft.com/office/officeart/2005/8/layout/target3"/>
    <dgm:cxn modelId="{3941D727-4E25-49F3-B945-40485A6B4AC9}" type="presOf" srcId="{FBBFC3EA-9D9D-4F3A-BEA6-9C2C0E46BF20}" destId="{832BF48F-0145-4429-9E02-8FCA946CCE9E}" srcOrd="1" destOrd="0" presId="urn:microsoft.com/office/officeart/2005/8/layout/target3"/>
    <dgm:cxn modelId="{B2F7E6DF-19D8-44D9-A674-383F24CF76EE}" type="presOf" srcId="{39F8B381-5807-488E-AC22-73DD4140ED4A}" destId="{71045F8C-00FA-488E-A7BD-E2E6753D979D}" srcOrd="0" destOrd="0" presId="urn:microsoft.com/office/officeart/2005/8/layout/target3"/>
    <dgm:cxn modelId="{BD1EEEFB-7F1C-402F-9056-6FD5E03E266F}" type="presOf" srcId="{C73C7642-F245-4585-8F88-243F9FAEF6CA}" destId="{9A9B6F4F-B6FF-4F2D-B640-A8473E589523}" srcOrd="0" destOrd="0" presId="urn:microsoft.com/office/officeart/2005/8/layout/target3"/>
    <dgm:cxn modelId="{BCB163C3-3B0F-4F74-88F0-37F026D4C894}" srcId="{39F8B381-5807-488E-AC22-73DD4140ED4A}" destId="{445C7998-7549-48B0-BD68-D4F0167F02E5}" srcOrd="0" destOrd="0" parTransId="{D4A1AC32-6B30-44CD-A965-234E2C33692F}" sibTransId="{C846DAC9-9D22-4975-84AF-8D4E4FA8DA5C}"/>
    <dgm:cxn modelId="{1F49B47C-3126-4E74-8593-96D96E09C661}" type="presOf" srcId="{445C7998-7549-48B0-BD68-D4F0167F02E5}" destId="{BC35EE03-4121-4EF9-923D-7CB6D30D358D}" srcOrd="0" destOrd="0" presId="urn:microsoft.com/office/officeart/2005/8/layout/target3"/>
    <dgm:cxn modelId="{4455CCFF-D061-4409-A053-3C0FF78D8DF8}" type="presOf" srcId="{445C7998-7549-48B0-BD68-D4F0167F02E5}" destId="{4D19AB04-24FA-40C2-B203-52AE3D15E171}" srcOrd="1" destOrd="0" presId="urn:microsoft.com/office/officeart/2005/8/layout/target3"/>
    <dgm:cxn modelId="{0B1A698F-F162-4F9F-9C06-B931E9CE7352}" type="presOf" srcId="{EBC41103-E2E5-4D48-9B4B-425520D3D098}" destId="{A27B6496-BF1B-4384-9217-9659064D5D6A}" srcOrd="1" destOrd="0" presId="urn:microsoft.com/office/officeart/2005/8/layout/target3"/>
    <dgm:cxn modelId="{C24533D2-26E5-47EB-8A39-D4FB9E52EFE6}" srcId="{39F8B381-5807-488E-AC22-73DD4140ED4A}" destId="{FBBFC3EA-9D9D-4F3A-BEA6-9C2C0E46BF20}" srcOrd="1" destOrd="0" parTransId="{DDB8DF17-17D4-4A37-80A4-B2BE20408FA2}" sibTransId="{83B48451-91B6-4E15-99C9-0FE713D5286E}"/>
    <dgm:cxn modelId="{808A55A3-7A45-463B-8870-E66256D18048}" srcId="{39F8B381-5807-488E-AC22-73DD4140ED4A}" destId="{C73C7642-F245-4585-8F88-243F9FAEF6CA}" srcOrd="3" destOrd="0" parTransId="{3E2FFE2A-E7B1-401F-BAB6-893DF909FA64}" sibTransId="{C6F235C3-B62B-4F7C-8AF0-6D3C84052041}"/>
    <dgm:cxn modelId="{2AABEF54-0834-4679-A88E-AFB815D98457}" type="presOf" srcId="{C73C7642-F245-4585-8F88-243F9FAEF6CA}" destId="{59F530CB-4999-43B3-A00D-6AB53886BD77}" srcOrd="1" destOrd="0" presId="urn:microsoft.com/office/officeart/2005/8/layout/target3"/>
    <dgm:cxn modelId="{2A2BCF91-C654-4E19-950C-39AA1A49C169}" srcId="{39F8B381-5807-488E-AC22-73DD4140ED4A}" destId="{019433A1-1324-4DE1-9E6F-32B851095F74}" srcOrd="2" destOrd="0" parTransId="{2AB92C11-48B1-4C26-9CC1-F4AB2F53C03B}" sibTransId="{2716416C-EF69-44CA-AEFE-14F7FF081354}"/>
    <dgm:cxn modelId="{DE417697-1360-4D2C-A2E3-050893C4B368}" type="presParOf" srcId="{71045F8C-00FA-488E-A7BD-E2E6753D979D}" destId="{3577EC6B-C980-4F34-8C69-4365E7B8FC8C}" srcOrd="0" destOrd="0" presId="urn:microsoft.com/office/officeart/2005/8/layout/target3"/>
    <dgm:cxn modelId="{BA746E25-63F6-455E-8437-7538142DCC60}" type="presParOf" srcId="{71045F8C-00FA-488E-A7BD-E2E6753D979D}" destId="{6940EB87-DC1D-4BC3-9408-9AC2E1FFC039}" srcOrd="1" destOrd="0" presId="urn:microsoft.com/office/officeart/2005/8/layout/target3"/>
    <dgm:cxn modelId="{92A8CE7B-E6E2-4402-97B8-175A57F661F7}" type="presParOf" srcId="{71045F8C-00FA-488E-A7BD-E2E6753D979D}" destId="{BC35EE03-4121-4EF9-923D-7CB6D30D358D}" srcOrd="2" destOrd="0" presId="urn:microsoft.com/office/officeart/2005/8/layout/target3"/>
    <dgm:cxn modelId="{0FF4E96B-46F2-4412-B3BE-4681B80EC1F4}" type="presParOf" srcId="{71045F8C-00FA-488E-A7BD-E2E6753D979D}" destId="{C95EEA27-3CBF-4645-A92D-9D8AF5C1CBFC}" srcOrd="3" destOrd="0" presId="urn:microsoft.com/office/officeart/2005/8/layout/target3"/>
    <dgm:cxn modelId="{A3ABAC9B-F1D6-4BF1-8F9F-1CFA7D5452FB}" type="presParOf" srcId="{71045F8C-00FA-488E-A7BD-E2E6753D979D}" destId="{851BB866-B6AE-4566-893F-4C635BA974FC}" srcOrd="4" destOrd="0" presId="urn:microsoft.com/office/officeart/2005/8/layout/target3"/>
    <dgm:cxn modelId="{7E82B860-FD9F-4ACB-B88E-4A5C5DA0C644}" type="presParOf" srcId="{71045F8C-00FA-488E-A7BD-E2E6753D979D}" destId="{643EA938-EDE0-4533-ACCC-D2BD6F3A527C}" srcOrd="5" destOrd="0" presId="urn:microsoft.com/office/officeart/2005/8/layout/target3"/>
    <dgm:cxn modelId="{0CE95EC5-CD6B-4F1B-9F70-7EE244A97531}" type="presParOf" srcId="{71045F8C-00FA-488E-A7BD-E2E6753D979D}" destId="{92F31B18-D66D-4CC7-89B9-378928DE877D}" srcOrd="6" destOrd="0" presId="urn:microsoft.com/office/officeart/2005/8/layout/target3"/>
    <dgm:cxn modelId="{AC070EED-AF3E-4FC3-8B75-7C6D35ED3EE0}" type="presParOf" srcId="{71045F8C-00FA-488E-A7BD-E2E6753D979D}" destId="{902074E1-B931-4618-97F1-FADBE82E9C3C}" srcOrd="7" destOrd="0" presId="urn:microsoft.com/office/officeart/2005/8/layout/target3"/>
    <dgm:cxn modelId="{5D10847C-2F6A-4CE9-BC4D-A7218A1350AC}" type="presParOf" srcId="{71045F8C-00FA-488E-A7BD-E2E6753D979D}" destId="{A3817367-F2BC-482F-8832-FA00B51DCCF3}" srcOrd="8" destOrd="0" presId="urn:microsoft.com/office/officeart/2005/8/layout/target3"/>
    <dgm:cxn modelId="{4E97B4F5-D3B3-4890-ADD0-0050EC329A81}" type="presParOf" srcId="{71045F8C-00FA-488E-A7BD-E2E6753D979D}" destId="{2DD79E57-A63E-47D4-A1AB-6DF333476AD4}" srcOrd="9" destOrd="0" presId="urn:microsoft.com/office/officeart/2005/8/layout/target3"/>
    <dgm:cxn modelId="{43CDD00E-1CBE-4012-9798-185CB22808E6}" type="presParOf" srcId="{71045F8C-00FA-488E-A7BD-E2E6753D979D}" destId="{648967D3-ED80-4214-8D87-4E7012561E4A}" srcOrd="10" destOrd="0" presId="urn:microsoft.com/office/officeart/2005/8/layout/target3"/>
    <dgm:cxn modelId="{A7FEB41C-C84B-4731-B797-B9A9D3A246DC}" type="presParOf" srcId="{71045F8C-00FA-488E-A7BD-E2E6753D979D}" destId="{9A9B6F4F-B6FF-4F2D-B640-A8473E589523}" srcOrd="11" destOrd="0" presId="urn:microsoft.com/office/officeart/2005/8/layout/target3"/>
    <dgm:cxn modelId="{938FB67C-BB22-4CDA-8BD2-545B266ADCD0}" type="presParOf" srcId="{71045F8C-00FA-488E-A7BD-E2E6753D979D}" destId="{13BD0FAF-9F2C-4708-9E63-A8E8E5252943}" srcOrd="12" destOrd="0" presId="urn:microsoft.com/office/officeart/2005/8/layout/target3"/>
    <dgm:cxn modelId="{D3A98C09-1C7E-441D-9929-D9F44DFA6759}" type="presParOf" srcId="{71045F8C-00FA-488E-A7BD-E2E6753D979D}" destId="{6821E7C9-5E4B-45FA-8F82-01E6F26FAA25}" srcOrd="13" destOrd="0" presId="urn:microsoft.com/office/officeart/2005/8/layout/target3"/>
    <dgm:cxn modelId="{09618894-7317-46C5-8D88-18AE7580833F}" type="presParOf" srcId="{71045F8C-00FA-488E-A7BD-E2E6753D979D}" destId="{3BA01B75-849B-4716-8BCD-084A86FF328F}" srcOrd="14" destOrd="0" presId="urn:microsoft.com/office/officeart/2005/8/layout/target3"/>
    <dgm:cxn modelId="{00A003CF-4BAE-4A7E-B527-319406F52F72}" type="presParOf" srcId="{71045F8C-00FA-488E-A7BD-E2E6753D979D}" destId="{4D19AB04-24FA-40C2-B203-52AE3D15E171}" srcOrd="15" destOrd="0" presId="urn:microsoft.com/office/officeart/2005/8/layout/target3"/>
    <dgm:cxn modelId="{B9F96ACF-85A4-4F67-9A67-06B353F09EDA}" type="presParOf" srcId="{71045F8C-00FA-488E-A7BD-E2E6753D979D}" destId="{832BF48F-0145-4429-9E02-8FCA946CCE9E}" srcOrd="16" destOrd="0" presId="urn:microsoft.com/office/officeart/2005/8/layout/target3"/>
    <dgm:cxn modelId="{7677268B-9AEF-40D1-B5A6-0B94534D22AF}" type="presParOf" srcId="{71045F8C-00FA-488E-A7BD-E2E6753D979D}" destId="{E7297F21-D4FD-4A41-AE58-814D01A6B5E7}" srcOrd="17" destOrd="0" presId="urn:microsoft.com/office/officeart/2005/8/layout/target3"/>
    <dgm:cxn modelId="{C6075B10-3EE2-4CF3-99D8-F3BC65E2B5F7}" type="presParOf" srcId="{71045F8C-00FA-488E-A7BD-E2E6753D979D}" destId="{59F530CB-4999-43B3-A00D-6AB53886BD77}" srcOrd="18" destOrd="0" presId="urn:microsoft.com/office/officeart/2005/8/layout/target3"/>
    <dgm:cxn modelId="{A3CA29E0-E363-4275-A77B-8C9A32D8855C}" type="presParOf" srcId="{71045F8C-00FA-488E-A7BD-E2E6753D979D}" destId="{A27B6496-BF1B-4384-9217-9659064D5D6A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577EC6B-C980-4F34-8C69-4365E7B8FC8C}">
      <dsp:nvSpPr>
        <dsp:cNvPr id="0" name=""/>
        <dsp:cNvSpPr/>
      </dsp:nvSpPr>
      <dsp:spPr>
        <a:xfrm>
          <a:off x="0" y="0"/>
          <a:ext cx="4032447" cy="4032447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C35EE03-4121-4EF9-923D-7CB6D30D358D}">
      <dsp:nvSpPr>
        <dsp:cNvPr id="0" name=""/>
        <dsp:cNvSpPr/>
      </dsp:nvSpPr>
      <dsp:spPr>
        <a:xfrm>
          <a:off x="2016223" y="0"/>
          <a:ext cx="4752528" cy="403244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Název školy:   </a:t>
          </a:r>
          <a:r>
            <a:rPr lang="cs-CZ" sz="1800" kern="1200" dirty="0" smtClean="0"/>
            <a:t>Základní škola Dobříč</a:t>
          </a:r>
          <a:r>
            <a:rPr lang="cs-CZ" sz="1800" kern="1200" smtClean="0"/>
            <a:t>, </a:t>
          </a:r>
          <a:br>
            <a:rPr lang="cs-CZ" sz="1800" kern="1200" smtClean="0"/>
          </a:br>
          <a:r>
            <a:rPr lang="cs-CZ" sz="1800" kern="1200" smtClean="0"/>
            <a:t>okres </a:t>
          </a:r>
          <a:r>
            <a:rPr lang="cs-CZ" sz="1800" kern="1200" dirty="0" smtClean="0"/>
            <a:t>Plzeň - sever, příspěvková organizace  </a:t>
          </a:r>
          <a:endParaRPr lang="cs-CZ" sz="1800" kern="1200" dirty="0"/>
        </a:p>
      </dsp:txBody>
      <dsp:txXfrm>
        <a:off x="2016223" y="0"/>
        <a:ext cx="4752528" cy="645191"/>
      </dsp:txXfrm>
    </dsp:sp>
    <dsp:sp modelId="{851BB866-B6AE-4566-893F-4C635BA974FC}">
      <dsp:nvSpPr>
        <dsp:cNvPr id="0" name=""/>
        <dsp:cNvSpPr/>
      </dsp:nvSpPr>
      <dsp:spPr>
        <a:xfrm>
          <a:off x="423407" y="645191"/>
          <a:ext cx="3185633" cy="318563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43EA938-EDE0-4533-ACCC-D2BD6F3A527C}">
      <dsp:nvSpPr>
        <dsp:cNvPr id="0" name=""/>
        <dsp:cNvSpPr/>
      </dsp:nvSpPr>
      <dsp:spPr>
        <a:xfrm>
          <a:off x="2016223" y="645191"/>
          <a:ext cx="4752528" cy="318563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Autor: </a:t>
          </a:r>
          <a:r>
            <a:rPr lang="cs-CZ" sz="1800" kern="1200" dirty="0" smtClean="0"/>
            <a:t>Mgr. </a:t>
          </a:r>
          <a:r>
            <a:rPr lang="cs-CZ" sz="1800" kern="1200" smtClean="0"/>
            <a:t>Eva Procházková</a:t>
          </a:r>
          <a:endParaRPr lang="cs-CZ" sz="1800" kern="1200" dirty="0"/>
        </a:p>
      </dsp:txBody>
      <dsp:txXfrm>
        <a:off x="2016223" y="645191"/>
        <a:ext cx="4752528" cy="645191"/>
      </dsp:txXfrm>
    </dsp:sp>
    <dsp:sp modelId="{902074E1-B931-4618-97F1-FADBE82E9C3C}">
      <dsp:nvSpPr>
        <dsp:cNvPr id="0" name=""/>
        <dsp:cNvSpPr/>
      </dsp:nvSpPr>
      <dsp:spPr>
        <a:xfrm>
          <a:off x="846814" y="1290383"/>
          <a:ext cx="2338819" cy="2338819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3817367-F2BC-482F-8832-FA00B51DCCF3}">
      <dsp:nvSpPr>
        <dsp:cNvPr id="0" name=""/>
        <dsp:cNvSpPr/>
      </dsp:nvSpPr>
      <dsp:spPr>
        <a:xfrm>
          <a:off x="2016223" y="1290383"/>
          <a:ext cx="4752528" cy="2338819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Název : </a:t>
          </a:r>
          <a:r>
            <a:rPr lang="cs-CZ" sz="1800" kern="1200" dirty="0" smtClean="0"/>
            <a:t>VY_22_INOVACE_05_Školní potřeby</a:t>
          </a:r>
          <a:endParaRPr lang="cs-CZ" sz="1800" kern="1200" dirty="0"/>
        </a:p>
      </dsp:txBody>
      <dsp:txXfrm>
        <a:off x="2016223" y="1290383"/>
        <a:ext cx="4752528" cy="645191"/>
      </dsp:txXfrm>
    </dsp:sp>
    <dsp:sp modelId="{648967D3-ED80-4214-8D87-4E7012561E4A}">
      <dsp:nvSpPr>
        <dsp:cNvPr id="0" name=""/>
        <dsp:cNvSpPr/>
      </dsp:nvSpPr>
      <dsp:spPr>
        <a:xfrm>
          <a:off x="1270221" y="1935575"/>
          <a:ext cx="1492005" cy="1492005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A9B6F4F-B6FF-4F2D-B640-A8473E589523}">
      <dsp:nvSpPr>
        <dsp:cNvPr id="0" name=""/>
        <dsp:cNvSpPr/>
      </dsp:nvSpPr>
      <dsp:spPr>
        <a:xfrm>
          <a:off x="2016223" y="1935575"/>
          <a:ext cx="4752528" cy="149200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Téma</a:t>
          </a:r>
          <a:r>
            <a:rPr lang="cs-CZ" sz="1800" kern="1200" smtClean="0"/>
            <a:t>: Školní </a:t>
          </a:r>
          <a:r>
            <a:rPr lang="cs-CZ" sz="1800" kern="1200" dirty="0" smtClean="0"/>
            <a:t>potřeby</a:t>
          </a:r>
          <a:endParaRPr lang="cs-CZ" sz="1800" kern="1200" dirty="0"/>
        </a:p>
      </dsp:txBody>
      <dsp:txXfrm>
        <a:off x="2016223" y="1935575"/>
        <a:ext cx="4752528" cy="645191"/>
      </dsp:txXfrm>
    </dsp:sp>
    <dsp:sp modelId="{6821E7C9-5E4B-45FA-8F82-01E6F26FAA25}">
      <dsp:nvSpPr>
        <dsp:cNvPr id="0" name=""/>
        <dsp:cNvSpPr/>
      </dsp:nvSpPr>
      <dsp:spPr>
        <a:xfrm>
          <a:off x="1693628" y="2580766"/>
          <a:ext cx="645191" cy="645191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BA01B75-849B-4716-8BCD-084A86FF328F}">
      <dsp:nvSpPr>
        <dsp:cNvPr id="0" name=""/>
        <dsp:cNvSpPr/>
      </dsp:nvSpPr>
      <dsp:spPr>
        <a:xfrm>
          <a:off x="2016223" y="2580766"/>
          <a:ext cx="4752528" cy="645191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/>
            <a:t>Číslo projektu</a:t>
          </a:r>
          <a:r>
            <a:rPr lang="cs-CZ" sz="1800" kern="1200" smtClean="0"/>
            <a:t>: CZ.1.07/1.4.00/21.2649</a:t>
          </a:r>
          <a:endParaRPr lang="cs-CZ" sz="1800" kern="1200"/>
        </a:p>
      </dsp:txBody>
      <dsp:txXfrm>
        <a:off x="2016223" y="2580766"/>
        <a:ext cx="4752528" cy="64519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90CEA8C-4BCE-4ED7-9B69-E970A9D800B4}" type="datetimeFigureOut">
              <a:rPr lang="cs-CZ" smtClean="0"/>
              <a:t>9.12.2011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2EAC327-D8D9-4144-9BF6-F3177C8DF07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5642141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Žáci připojují slova v prostředním sloupci ke správnému obrázku. Slouží k procvičení slovní zásoby.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2EAC327-D8D9-4144-9BF6-F3177C8DF079}" type="slidenum">
              <a:rPr lang="cs-CZ" smtClean="0"/>
              <a:t>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6269686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Žáci vyplňují</a:t>
            </a:r>
            <a:r>
              <a:rPr lang="cs-CZ" baseline="0" dirty="0" smtClean="0"/>
              <a:t> samostatně na svých vytištěných listech a poté společně na tabuli.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2EAC327-D8D9-4144-9BF6-F3177C8DF079}" type="slidenum">
              <a:rPr lang="cs-CZ" smtClean="0"/>
              <a:t>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2104006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Slouží</a:t>
            </a:r>
            <a:r>
              <a:rPr lang="cs-CZ" baseline="0" dirty="0" smtClean="0"/>
              <a:t> ke kontrole žákovských prací.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2EAC327-D8D9-4144-9BF6-F3177C8DF079}" type="slidenum">
              <a:rPr lang="cs-CZ" smtClean="0"/>
              <a:t>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2104006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9.12.2011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2129854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9.12.2011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0999918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9.12.2011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985963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9.12.2011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6593247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9.12.2011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945118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9.12.2011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826339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9.12.2011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818010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9.12.2011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019038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9.12.2011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9913725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9.12.2011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6353122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9.12.2011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1701891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CD3B8-8B97-4C13-ABBD-C0BF8712391E}" type="datetimeFigureOut">
              <a:rPr lang="cs-CZ" smtClean="0"/>
              <a:t>9.12.2011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68833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wmf"/><Relationship Id="rId7" Type="http://schemas.openxmlformats.org/officeDocument/2006/relationships/image" Target="../media/image6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wmf"/><Relationship Id="rId5" Type="http://schemas.openxmlformats.org/officeDocument/2006/relationships/image" Target="../media/image4.png"/><Relationship Id="rId4" Type="http://schemas.openxmlformats.org/officeDocument/2006/relationships/image" Target="../media/image3.jpeg"/><Relationship Id="rId9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wm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w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wm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2755636064"/>
              </p:ext>
            </p:extLst>
          </p:nvPr>
        </p:nvGraphicFramePr>
        <p:xfrm>
          <a:off x="1259632" y="1700808"/>
          <a:ext cx="6768752" cy="40324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317144"/>
            <a:ext cx="5402263" cy="1049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396999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5" name="Zástupný symbol pro obsah 2"/>
          <p:cNvSpPr>
            <a:spLocks noGrp="1"/>
          </p:cNvSpPr>
          <p:nvPr/>
        </p:nvSpPr>
        <p:spPr>
          <a:xfrm>
            <a:off x="457200" y="1166019"/>
            <a:ext cx="8229600" cy="507129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cs-CZ" dirty="0" smtClean="0"/>
              <a:t>  </a:t>
            </a:r>
            <a:endParaRPr lang="cs-CZ" dirty="0"/>
          </a:p>
          <a:p>
            <a:endParaRPr lang="cs-CZ" dirty="0"/>
          </a:p>
        </p:txBody>
      </p:sp>
      <p:sp>
        <p:nvSpPr>
          <p:cNvPr id="6" name="Zástupný symbol pro obsah 2"/>
          <p:cNvSpPr>
            <a:spLocks noGrp="1"/>
          </p:cNvSpPr>
          <p:nvPr/>
        </p:nvSpPr>
        <p:spPr>
          <a:xfrm>
            <a:off x="611560" y="1556792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indent="-457200">
              <a:buFont typeface="Arial" pitchFamily="34" charset="0"/>
              <a:buChar char="•"/>
            </a:pPr>
            <a:r>
              <a:rPr lang="cs-CZ" sz="2800" dirty="0" smtClean="0"/>
              <a:t>Materiál je určený pro žáky 3. ročníku, pro výuku anglického jazyka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cs-CZ" sz="2800" dirty="0" smtClean="0"/>
              <a:t>Prezentace na interaktivní tabuli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cs-CZ" sz="2800" dirty="0" smtClean="0"/>
              <a:t>První část je určena </a:t>
            </a:r>
            <a:r>
              <a:rPr lang="cs-CZ" sz="2800" dirty="0" smtClean="0"/>
              <a:t>pro procvičení </a:t>
            </a:r>
            <a:r>
              <a:rPr lang="cs-CZ" sz="2800" dirty="0" smtClean="0"/>
              <a:t>slovní zásoby a společnou práci s učitelem, další část lze využít pro samostatnou práci žáků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cs-CZ" sz="2800" dirty="0" smtClean="0"/>
              <a:t>Pomůcky: interaktivní pero, fixy na interaktivní tabuli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cs-CZ" sz="2800" dirty="0" smtClean="0"/>
              <a:t>Inovace: interaktivní způsob </a:t>
            </a:r>
            <a:r>
              <a:rPr lang="cs-CZ" sz="2800" dirty="0" smtClean="0"/>
              <a:t>učení</a:t>
            </a:r>
            <a:endParaRPr lang="cs-CZ" sz="2800" dirty="0" smtClean="0"/>
          </a:p>
          <a:p>
            <a:pPr marL="457200" indent="-457200">
              <a:buFont typeface="Arial" pitchFamily="34" charset="0"/>
              <a:buChar char="•"/>
            </a:pPr>
            <a:r>
              <a:rPr lang="cs-CZ" sz="2800" dirty="0" smtClean="0"/>
              <a:t>Metodické pokyny</a:t>
            </a:r>
            <a:r>
              <a:rPr lang="cs-CZ" sz="2800" dirty="0" smtClean="0"/>
              <a:t>: </a:t>
            </a:r>
            <a:r>
              <a:rPr lang="cs-CZ" sz="2800" dirty="0" smtClean="0"/>
              <a:t>připojování obrázků k textu, doplňování textu</a:t>
            </a:r>
            <a:endParaRPr lang="cs-CZ" sz="2800" dirty="0"/>
          </a:p>
          <a:p>
            <a:endParaRPr lang="cs-CZ" sz="2800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7827359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Přiřaď</a:t>
            </a:r>
            <a:endParaRPr lang="cs-CZ" dirty="0"/>
          </a:p>
        </p:txBody>
      </p:sp>
      <p:pic>
        <p:nvPicPr>
          <p:cNvPr id="1026" name="Picture 2" descr="C:\Users\ProchazkovaE\AppData\Local\Microsoft\Windows\Temporary Internet Files\Content.IE5\MMHF5AC4\MC900324518[1].wmf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268760"/>
            <a:ext cx="1500530" cy="18187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ProchazkovaE\AppData\Local\Microsoft\Windows\Temporary Internet Files\Content.IE5\OJV14C8I\MP900439480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3911" y="3362583"/>
            <a:ext cx="3011691" cy="22630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ProchazkovaE\AppData\Local\Microsoft\Windows\Temporary Internet Files\Content.IE5\TLWFA20Q\MC900441734[1].png"/>
          <p:cNvPicPr>
            <a:picLocks noChangeAspect="1" noChangeArrowheads="1"/>
          </p:cNvPicPr>
          <p:nvPr/>
        </p:nvPicPr>
        <p:blipFill>
          <a:blip r:embed="rId5">
            <a:duotone>
              <a:prstClr val="black"/>
              <a:schemeClr val="accent5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959" y="5160729"/>
            <a:ext cx="1587624" cy="15876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ProchazkovaE\AppData\Local\Microsoft\Windows\Temporary Internet Files\Content.IE5\MMHF5AC4\MC900234087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29689" y="1340768"/>
            <a:ext cx="1476638" cy="13042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C:\Users\ProchazkovaE\AppData\Local\Microsoft\Windows\Temporary Internet Files\Content.IE5\TN3PGN12\MC900441726[1].pn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81294" y="3728293"/>
            <a:ext cx="1227584" cy="12275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C:\Users\ProchazkovaE\AppData\Local\Microsoft\Windows\Temporary Internet Files\Content.IE5\OJV14C8I\MC900441732[1].pn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72896" y="5340749"/>
            <a:ext cx="1227584" cy="12275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3" name="Picture 9" descr="C:\Users\ProchazkovaE\AppData\Local\Microsoft\Windows\Temporary Internet Files\Content.IE5\MMHF5AC4\MC900432580[1].pn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55913" y="2474703"/>
            <a:ext cx="1490350" cy="1490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3895925" y="1547268"/>
            <a:ext cx="114967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solidFill>
                  <a:srgbClr val="0070C0"/>
                </a:solidFill>
              </a:rPr>
              <a:t>a </a:t>
            </a:r>
            <a:r>
              <a:rPr lang="cs-CZ" sz="2400" dirty="0" err="1" smtClean="0">
                <a:solidFill>
                  <a:srgbClr val="0070C0"/>
                </a:solidFill>
              </a:rPr>
              <a:t>pencil</a:t>
            </a:r>
            <a:endParaRPr lang="cs-CZ" sz="2400" dirty="0">
              <a:solidFill>
                <a:srgbClr val="0070C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3914503" y="2183385"/>
            <a:ext cx="85472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solidFill>
                  <a:srgbClr val="0070C0"/>
                </a:solidFill>
              </a:rPr>
              <a:t>a </a:t>
            </a:r>
            <a:r>
              <a:rPr lang="cs-CZ" sz="2400" dirty="0" err="1" smtClean="0">
                <a:solidFill>
                  <a:srgbClr val="0070C0"/>
                </a:solidFill>
              </a:rPr>
              <a:t>bag</a:t>
            </a:r>
            <a:endParaRPr lang="cs-CZ" sz="2400" dirty="0">
              <a:solidFill>
                <a:srgbClr val="0070C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3905935" y="3515087"/>
            <a:ext cx="103368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solidFill>
                  <a:srgbClr val="0070C0"/>
                </a:solidFill>
              </a:rPr>
              <a:t>a table</a:t>
            </a:r>
            <a:endParaRPr lang="cs-CZ" sz="2400" dirty="0">
              <a:solidFill>
                <a:srgbClr val="0070C0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3900997" y="4334730"/>
            <a:ext cx="102624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solidFill>
                  <a:srgbClr val="0070C0"/>
                </a:solidFill>
              </a:rPr>
              <a:t>a </a:t>
            </a:r>
            <a:r>
              <a:rPr lang="cs-CZ" sz="2400" dirty="0" err="1" smtClean="0">
                <a:solidFill>
                  <a:srgbClr val="0070C0"/>
                </a:solidFill>
              </a:rPr>
              <a:t>book</a:t>
            </a:r>
            <a:endParaRPr lang="cs-CZ" sz="2400" dirty="0">
              <a:solidFill>
                <a:srgbClr val="0070C0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3806813" y="5160729"/>
            <a:ext cx="176747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solidFill>
                  <a:srgbClr val="0070C0"/>
                </a:solidFill>
              </a:rPr>
              <a:t>a </a:t>
            </a:r>
            <a:r>
              <a:rPr lang="cs-CZ" sz="2400" dirty="0" err="1" smtClean="0">
                <a:solidFill>
                  <a:srgbClr val="0070C0"/>
                </a:solidFill>
              </a:rPr>
              <a:t>pencil</a:t>
            </a:r>
            <a:r>
              <a:rPr lang="cs-CZ" sz="2400" dirty="0" smtClean="0">
                <a:solidFill>
                  <a:srgbClr val="0070C0"/>
                </a:solidFill>
              </a:rPr>
              <a:t> case</a:t>
            </a:r>
            <a:endParaRPr lang="cs-CZ" sz="2400" dirty="0">
              <a:solidFill>
                <a:srgbClr val="0070C0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3915829" y="5810062"/>
            <a:ext cx="87876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solidFill>
                  <a:srgbClr val="0070C0"/>
                </a:solidFill>
              </a:rPr>
              <a:t>a </a:t>
            </a:r>
            <a:r>
              <a:rPr lang="cs-CZ" sz="2400" dirty="0" err="1" smtClean="0">
                <a:solidFill>
                  <a:srgbClr val="0070C0"/>
                </a:solidFill>
              </a:rPr>
              <a:t>pen</a:t>
            </a:r>
            <a:endParaRPr lang="cs-CZ" sz="2400" dirty="0">
              <a:solidFill>
                <a:srgbClr val="0070C0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3904741" y="2841183"/>
            <a:ext cx="125547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solidFill>
                  <a:srgbClr val="0070C0"/>
                </a:solidFill>
              </a:rPr>
              <a:t>a </a:t>
            </a:r>
            <a:r>
              <a:rPr lang="cs-CZ" sz="2400" dirty="0" err="1" smtClean="0">
                <a:solidFill>
                  <a:srgbClr val="0070C0"/>
                </a:solidFill>
              </a:rPr>
              <a:t>rubber</a:t>
            </a:r>
            <a:endParaRPr lang="cs-CZ" sz="2400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733918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10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500"/>
                                        <p:tgtEl>
                                          <p:spTgt spid="10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2" dur="500"/>
                                        <p:tgtEl>
                                          <p:spTgt spid="10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5" grpId="0"/>
      <p:bldP spid="6" grpId="0"/>
      <p:bldP spid="7" grpId="0"/>
      <p:bldP spid="8" grpId="0"/>
      <p:bldP spid="9" grpId="0"/>
      <p:bldP spid="10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dirty="0" smtClean="0"/>
              <a:t>KŘÍŽOVKA – ŠKOLNÍ POTŘEBY</a:t>
            </a:r>
            <a:endParaRPr lang="cs-CZ" sz="3200" dirty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3792610"/>
              </p:ext>
            </p:extLst>
          </p:nvPr>
        </p:nvGraphicFramePr>
        <p:xfrm>
          <a:off x="395536" y="1258501"/>
          <a:ext cx="936000" cy="5191760"/>
        </p:xfrm>
        <a:graphic>
          <a:graphicData uri="http://schemas.openxmlformats.org/drawingml/2006/table">
            <a:tbl>
              <a:tblPr bandRow="1">
                <a:tableStyleId>{2D5ABB26-0587-4C30-8999-92F81FD0307C}</a:tableStyleId>
              </a:tblPr>
              <a:tblGrid>
                <a:gridCol w="936000"/>
              </a:tblGrid>
              <a:tr h="370840">
                <a:tc>
                  <a:txBody>
                    <a:bodyPr/>
                    <a:lstStyle/>
                    <a:p>
                      <a:pPr algn="r"/>
                      <a:r>
                        <a:rPr lang="cs-CZ" dirty="0" smtClean="0"/>
                        <a:t>pero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r"/>
                      <a:r>
                        <a:rPr lang="cs-CZ" dirty="0" smtClean="0"/>
                        <a:t>kniha</a:t>
                      </a:r>
                      <a:endParaRPr lang="cs-CZ" dirty="0"/>
                    </a:p>
                  </a:txBody>
                  <a:tcPr>
                    <a:lnB>
                      <a:noFill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r"/>
                      <a:r>
                        <a:rPr lang="cs-CZ" dirty="0" smtClean="0"/>
                        <a:t>tužka</a:t>
                      </a:r>
                      <a:endParaRPr lang="cs-CZ" dirty="0"/>
                    </a:p>
                  </a:txBody>
                  <a:tcPr>
                    <a:lnL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r"/>
                      <a:r>
                        <a:rPr lang="cs-CZ" dirty="0" smtClean="0"/>
                        <a:t>okno</a:t>
                      </a:r>
                      <a:endParaRPr lang="cs-CZ" dirty="0"/>
                    </a:p>
                  </a:txBody>
                  <a:tcPr>
                    <a:lnT>
                      <a:noFill/>
                    </a:lnT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r"/>
                      <a:r>
                        <a:rPr lang="cs-CZ" dirty="0" smtClean="0"/>
                        <a:t>stůl</a:t>
                      </a:r>
                      <a:endParaRPr lang="cs-CZ" dirty="0"/>
                    </a:p>
                  </a:txBody>
                  <a:tcPr>
                    <a:lnB>
                      <a:noFill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r"/>
                      <a:r>
                        <a:rPr lang="cs-CZ" dirty="0" smtClean="0"/>
                        <a:t>ukaž</a:t>
                      </a:r>
                      <a:endParaRPr lang="cs-CZ" dirty="0"/>
                    </a:p>
                  </a:txBody>
                  <a:tcPr>
                    <a:lnL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r"/>
                      <a:r>
                        <a:rPr lang="cs-CZ" dirty="0" smtClean="0"/>
                        <a:t>barva</a:t>
                      </a:r>
                      <a:endParaRPr lang="cs-CZ" dirty="0"/>
                    </a:p>
                  </a:txBody>
                  <a:tcPr>
                    <a:lnT>
                      <a:noFill/>
                    </a:lnT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r"/>
                      <a:r>
                        <a:rPr lang="cs-CZ" dirty="0" smtClean="0"/>
                        <a:t>taška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r"/>
                      <a:r>
                        <a:rPr lang="cs-CZ" dirty="0" smtClean="0"/>
                        <a:t>tabule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r"/>
                      <a:r>
                        <a:rPr lang="cs-CZ" dirty="0" smtClean="0"/>
                        <a:t>pravítko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r"/>
                      <a:r>
                        <a:rPr lang="cs-CZ" dirty="0" smtClean="0"/>
                        <a:t>prosím</a:t>
                      </a:r>
                      <a:endParaRPr lang="cs-CZ" dirty="0"/>
                    </a:p>
                  </a:txBody>
                  <a:tcPr>
                    <a:lnB>
                      <a:noFill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r"/>
                      <a:r>
                        <a:rPr lang="cs-CZ" dirty="0" smtClean="0"/>
                        <a:t>guma</a:t>
                      </a:r>
                      <a:endParaRPr lang="cs-CZ" dirty="0"/>
                    </a:p>
                  </a:txBody>
                  <a:tcPr>
                    <a:lnL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r"/>
                      <a:r>
                        <a:rPr lang="cs-CZ" dirty="0" smtClean="0"/>
                        <a:t>dveře</a:t>
                      </a:r>
                      <a:endParaRPr lang="cs-CZ" dirty="0"/>
                    </a:p>
                  </a:txBody>
                  <a:tcPr>
                    <a:lnT>
                      <a:noFill/>
                    </a:lnT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r"/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1029" name="Picture 5" descr="C:\Users\ProchazkovaE\AppData\Local\Microsoft\Windows\Temporary Internet Files\Content.IE5\MMHF5AC4\MC900290924[1].wmf"/>
          <p:cNvPicPr>
            <a:picLocks noChangeAspect="1" noChangeArrowheads="1"/>
          </p:cNvPicPr>
          <p:nvPr/>
        </p:nvPicPr>
        <p:blipFill>
          <a:blip r:embed="rId3" cstate="print">
            <a:biLevel thresh="2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45964" y="291084"/>
            <a:ext cx="1296144" cy="12753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C:\Users\ProchazkovaE\AppData\Local\Microsoft\Windows\Temporary Internet Files\Content.IE5\TN3PGN12\MC900308096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45964" y="548680"/>
            <a:ext cx="1131179" cy="7423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65346910"/>
              </p:ext>
            </p:extLst>
          </p:nvPr>
        </p:nvGraphicFramePr>
        <p:xfrm>
          <a:off x="1353164" y="1196752"/>
          <a:ext cx="7406640" cy="5186680"/>
        </p:xfrm>
        <a:graphic>
          <a:graphicData uri="http://schemas.openxmlformats.org/drawingml/2006/table">
            <a:tbl>
              <a:tblPr bandRow="1">
                <a:tableStyleId>{2D5ABB26-0587-4C30-8999-92F81FD0307C}</a:tableStyleId>
              </a:tblPr>
              <a:tblGrid>
                <a:gridCol w="822960"/>
                <a:gridCol w="822960"/>
                <a:gridCol w="822960"/>
                <a:gridCol w="822960"/>
                <a:gridCol w="822960"/>
                <a:gridCol w="822960"/>
                <a:gridCol w="822960"/>
                <a:gridCol w="822960"/>
                <a:gridCol w="822960"/>
              </a:tblGrid>
              <a:tr h="293819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</a:tr>
              <a:tr h="370840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</a:tr>
              <a:tr h="370840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r>
                        <a:rPr lang="cs-CZ" baseline="0" dirty="0" smtClean="0">
                          <a:solidFill>
                            <a:schemeClr val="tx1"/>
                          </a:solidFill>
                        </a:rPr>
                        <a:t>     !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5317330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60648"/>
            <a:ext cx="8229600" cy="1143000"/>
          </a:xfrm>
        </p:spPr>
        <p:txBody>
          <a:bodyPr>
            <a:normAutofit/>
          </a:bodyPr>
          <a:lstStyle/>
          <a:p>
            <a:r>
              <a:rPr lang="cs-CZ" sz="3200" dirty="0" smtClean="0"/>
              <a:t>KŘÍŽOVKA – ŠKOLNÍ POTŘEBY</a:t>
            </a:r>
            <a:endParaRPr lang="cs-CZ" sz="3200" dirty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299129084"/>
              </p:ext>
            </p:extLst>
          </p:nvPr>
        </p:nvGraphicFramePr>
        <p:xfrm>
          <a:off x="395536" y="1264425"/>
          <a:ext cx="936000" cy="5191760"/>
        </p:xfrm>
        <a:graphic>
          <a:graphicData uri="http://schemas.openxmlformats.org/drawingml/2006/table">
            <a:tbl>
              <a:tblPr bandRow="1">
                <a:tableStyleId>{2D5ABB26-0587-4C30-8999-92F81FD0307C}</a:tableStyleId>
              </a:tblPr>
              <a:tblGrid>
                <a:gridCol w="936000"/>
              </a:tblGrid>
              <a:tr h="370840">
                <a:tc>
                  <a:txBody>
                    <a:bodyPr/>
                    <a:lstStyle/>
                    <a:p>
                      <a:pPr algn="r"/>
                      <a:r>
                        <a:rPr lang="cs-CZ" dirty="0" smtClean="0"/>
                        <a:t>pero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r"/>
                      <a:r>
                        <a:rPr lang="cs-CZ" dirty="0" smtClean="0"/>
                        <a:t>kniha</a:t>
                      </a:r>
                      <a:endParaRPr lang="cs-CZ" dirty="0"/>
                    </a:p>
                  </a:txBody>
                  <a:tcPr>
                    <a:lnB>
                      <a:noFill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r"/>
                      <a:r>
                        <a:rPr lang="cs-CZ" dirty="0" smtClean="0"/>
                        <a:t>tužka</a:t>
                      </a:r>
                      <a:endParaRPr lang="cs-CZ" dirty="0"/>
                    </a:p>
                  </a:txBody>
                  <a:tcPr>
                    <a:lnL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r"/>
                      <a:r>
                        <a:rPr lang="cs-CZ" dirty="0" smtClean="0"/>
                        <a:t>okno</a:t>
                      </a:r>
                      <a:endParaRPr lang="cs-CZ" dirty="0"/>
                    </a:p>
                  </a:txBody>
                  <a:tcPr>
                    <a:lnT>
                      <a:noFill/>
                    </a:lnT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r"/>
                      <a:r>
                        <a:rPr lang="cs-CZ" dirty="0" smtClean="0"/>
                        <a:t>stůl</a:t>
                      </a:r>
                      <a:endParaRPr lang="cs-CZ" dirty="0"/>
                    </a:p>
                  </a:txBody>
                  <a:tcPr>
                    <a:lnB>
                      <a:noFill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r"/>
                      <a:r>
                        <a:rPr lang="cs-CZ" dirty="0" smtClean="0"/>
                        <a:t>ukaž</a:t>
                      </a:r>
                      <a:endParaRPr lang="cs-CZ" dirty="0"/>
                    </a:p>
                  </a:txBody>
                  <a:tcPr>
                    <a:lnL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r"/>
                      <a:r>
                        <a:rPr lang="cs-CZ" dirty="0" smtClean="0"/>
                        <a:t>barva</a:t>
                      </a:r>
                      <a:endParaRPr lang="cs-CZ" dirty="0"/>
                    </a:p>
                  </a:txBody>
                  <a:tcPr>
                    <a:lnT>
                      <a:noFill/>
                    </a:lnT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r"/>
                      <a:r>
                        <a:rPr lang="cs-CZ" dirty="0" smtClean="0"/>
                        <a:t>taška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r"/>
                      <a:r>
                        <a:rPr lang="cs-CZ" dirty="0" smtClean="0"/>
                        <a:t>tabule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r"/>
                      <a:r>
                        <a:rPr lang="cs-CZ" dirty="0" smtClean="0"/>
                        <a:t>pravítko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r"/>
                      <a:r>
                        <a:rPr lang="cs-CZ" dirty="0" smtClean="0"/>
                        <a:t>prosím</a:t>
                      </a:r>
                      <a:endParaRPr lang="cs-CZ" dirty="0"/>
                    </a:p>
                  </a:txBody>
                  <a:tcPr>
                    <a:lnB>
                      <a:noFill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r"/>
                      <a:r>
                        <a:rPr lang="cs-CZ" dirty="0" smtClean="0"/>
                        <a:t>guma</a:t>
                      </a:r>
                      <a:endParaRPr lang="cs-CZ" dirty="0"/>
                    </a:p>
                  </a:txBody>
                  <a:tcPr>
                    <a:lnL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r"/>
                      <a:r>
                        <a:rPr lang="cs-CZ" dirty="0" smtClean="0"/>
                        <a:t>dveře</a:t>
                      </a:r>
                      <a:endParaRPr lang="cs-CZ" dirty="0"/>
                    </a:p>
                  </a:txBody>
                  <a:tcPr>
                    <a:lnT>
                      <a:noFill/>
                    </a:lnT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r"/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89722006"/>
              </p:ext>
            </p:extLst>
          </p:nvPr>
        </p:nvGraphicFramePr>
        <p:xfrm>
          <a:off x="1353164" y="1196752"/>
          <a:ext cx="7406640" cy="5186680"/>
        </p:xfrm>
        <a:graphic>
          <a:graphicData uri="http://schemas.openxmlformats.org/drawingml/2006/table">
            <a:tbl>
              <a:tblPr bandRow="1">
                <a:tableStyleId>{2D5ABB26-0587-4C30-8999-92F81FD0307C}</a:tableStyleId>
              </a:tblPr>
              <a:tblGrid>
                <a:gridCol w="822960"/>
                <a:gridCol w="822960"/>
                <a:gridCol w="822960"/>
                <a:gridCol w="822960"/>
                <a:gridCol w="822960"/>
                <a:gridCol w="822960"/>
                <a:gridCol w="822960"/>
                <a:gridCol w="822960"/>
                <a:gridCol w="822960"/>
              </a:tblGrid>
              <a:tr h="293819"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P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E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N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/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/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B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O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O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K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P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E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N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C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I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L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/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W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I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N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D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O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W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/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/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T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A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B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L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E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P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O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I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N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T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/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/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/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C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O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L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O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U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R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B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A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G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B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O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A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R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D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/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/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R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U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L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E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R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/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P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L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E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A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S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E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R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U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B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B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E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R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/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/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D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O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O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R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aseline="0" dirty="0" smtClean="0">
                          <a:solidFill>
                            <a:schemeClr val="tx1"/>
                          </a:solidFill>
                        </a:rPr>
                        <a:t>!    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7" name="Picture 2" descr="C:\Users\ProchazkovaE\AppData\Local\Microsoft\Windows\Temporary Internet Files\Content.IE5\VA2H4KKW\MC900344195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96336" y="620688"/>
            <a:ext cx="1438351" cy="12874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503153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http://microsoft.com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2621800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178</TotalTime>
  <Words>249</Words>
  <Application>Microsoft Office PowerPoint</Application>
  <PresentationFormat>Předvádění na obrazovce (4:3)</PresentationFormat>
  <Paragraphs>123</Paragraphs>
  <Slides>6</Slides>
  <Notes>3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7" baseType="lpstr">
      <vt:lpstr>Motiv systému Office</vt:lpstr>
      <vt:lpstr>Prezentace aplikace PowerPoint</vt:lpstr>
      <vt:lpstr>Anotace</vt:lpstr>
      <vt:lpstr>Přiřaď</vt:lpstr>
      <vt:lpstr>KŘÍŽOVKA – ŠKOLNÍ POTŘEBY</vt:lpstr>
      <vt:lpstr>KŘÍŽOVKA – ŠKOLNÍ POTŘEBY</vt:lpstr>
      <vt:lpstr>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pc</dc:creator>
  <cp:lastModifiedBy>Procházková Eva</cp:lastModifiedBy>
  <cp:revision>35</cp:revision>
  <dcterms:created xsi:type="dcterms:W3CDTF">2011-08-21T15:31:45Z</dcterms:created>
  <dcterms:modified xsi:type="dcterms:W3CDTF">2011-12-09T19:02:05Z</dcterms:modified>
</cp:coreProperties>
</file>