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4" r:id="rId3"/>
    <p:sldId id="260" r:id="rId4"/>
    <p:sldId id="262" r:id="rId5"/>
    <p:sldId id="263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VY_22_INOVACE_06_Domácí mazlíčkové - obrázky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Domácí mazlíčkové - obrázky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VY_22_INOVACE_06_Domácí mazlíčkové - obrázky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Domácí mazlíčkové - obrázky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pod obrázky správná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9566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Tento</a:t>
            </a:r>
            <a:r>
              <a:rPr lang="cs-CZ" baseline="0" dirty="0" smtClean="0"/>
              <a:t> list slouží ke kontrole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956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Tento</a:t>
            </a:r>
            <a:r>
              <a:rPr lang="cs-CZ" baseline="0" dirty="0" smtClean="0"/>
              <a:t> list může být použit jako samostatný pracovní list nebo ke společné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956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2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527068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procvičení slovní zásoby a společnou práci s učitelem, další část lze využít pro samostatnou práci žáků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vpisování textu k obrázkům, </a:t>
            </a:r>
            <a:r>
              <a:rPr lang="cs-CZ" sz="2800" smtClean="0"/>
              <a:t>vybarvování obrázků dle popisu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DOMÁCÍ MAZLÍČKOVÉ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163167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33038" y="3363464"/>
            <a:ext cx="152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3562395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6806" y="6232608"/>
            <a:ext cx="215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9044" y="6232608"/>
            <a:ext cx="2441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86482" y="5589240"/>
            <a:ext cx="2186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6286" y="6232608"/>
            <a:ext cx="2653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TLWFA20Q\MC90043816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6"/>
            <a:ext cx="14827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434595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769" y="1385269"/>
            <a:ext cx="2176663" cy="1673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ProchazkovaE\AppData\Local\Microsoft\Windows\Temporary Internet Files\Content.IE5\TLWFA20Q\MC9003323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1824" y="1622439"/>
            <a:ext cx="1827886" cy="157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MMHF5AC4\MC900057220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806" y="4252769"/>
            <a:ext cx="1820570" cy="147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JV14C8I\MC9002501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7990" y="3939202"/>
            <a:ext cx="2210554" cy="177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Users\ProchazkovaE\AppData\Local\Microsoft\Windows\Temporary Internet Files\Content.IE5\R6TMH8UR\MP9004066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0738" y="3548130"/>
            <a:ext cx="1637436" cy="2454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MMHF5AC4\MC9003469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931727"/>
            <a:ext cx="1428293" cy="158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655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DOMÁCÍ MAZLÍČKOVÉ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163167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33038" y="3363464"/>
            <a:ext cx="152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3562395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6806" y="6232608"/>
            <a:ext cx="215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750" y="6232608"/>
            <a:ext cx="2441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86482" y="5589240"/>
            <a:ext cx="2186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6286" y="6232608"/>
            <a:ext cx="2653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TLWFA20Q\MC90043816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6"/>
            <a:ext cx="14827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434595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769" y="1385269"/>
            <a:ext cx="2176663" cy="1673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ProchazkovaE\AppData\Local\Microsoft\Windows\Temporary Internet Files\Content.IE5\TLWFA20Q\MC9003323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1824" y="1622439"/>
            <a:ext cx="1827886" cy="157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MMHF5AC4\MC900057220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806" y="4252769"/>
            <a:ext cx="1820570" cy="147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JV14C8I\MC9002501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7990" y="3939202"/>
            <a:ext cx="2210554" cy="177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Users\ProchazkovaE\AppData\Local\Microsoft\Windows\Temporary Internet Files\Content.IE5\R6TMH8UR\MP9004066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0738" y="3548130"/>
            <a:ext cx="1637436" cy="2454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MMHF5AC4\MC9003469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931727"/>
            <a:ext cx="1428293" cy="158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2996686"/>
            <a:ext cx="775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cat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49714" y="3178752"/>
            <a:ext cx="84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fish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21617" y="3409585"/>
            <a:ext cx="869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dog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84187" y="6059859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mouse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76416" y="6065542"/>
            <a:ext cx="1146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rabbit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31195" y="6066224"/>
            <a:ext cx="8985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bird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26942" y="5437891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spider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5395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4" grpId="0"/>
      <p:bldP spid="15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92D050"/>
                </a:solidFill>
              </a:rPr>
              <a:t>Vybarvi</a:t>
            </a:r>
            <a:endParaRPr lang="cs-CZ" sz="4000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TLWFA20Q\MC900438167[2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1" y="1196752"/>
            <a:ext cx="1368926" cy="1732409"/>
          </a:xfrm>
          <a:prstGeom prst="rect">
            <a:avLst/>
          </a:prstGeom>
          <a:noFill/>
          <a:ln>
            <a:noFill/>
          </a:ln>
          <a:extLst/>
        </p:spPr>
      </p:pic>
      <p:pic>
        <p:nvPicPr>
          <p:cNvPr id="1032" name="Picture 8" descr="C:\Users\ProchazkovaE\AppData\Local\Microsoft\Windows\Temporary Internet Files\Content.IE5\MMHF5AC4\MC900057220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806" y="4252769"/>
            <a:ext cx="1820570" cy="147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JV14C8I\MC900250168[1].wmf"/>
          <p:cNvPicPr>
            <a:picLocks noChangeAspect="1" noChangeArrowheads="1"/>
          </p:cNvPicPr>
          <p:nvPr/>
        </p:nvPicPr>
        <p:blipFill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7990" y="3939202"/>
            <a:ext cx="2210554" cy="177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MMHF5AC4\MC900346927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931727"/>
            <a:ext cx="1428293" cy="158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7409" y="3055263"/>
            <a:ext cx="1793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 </a:t>
            </a:r>
            <a:r>
              <a:rPr lang="cs-CZ" sz="2400" dirty="0" err="1" smtClean="0">
                <a:solidFill>
                  <a:srgbClr val="92D050"/>
                </a:solidFill>
              </a:rPr>
              <a:t>yellow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cat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52198" y="3026722"/>
            <a:ext cx="1534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 </a:t>
            </a:r>
            <a:r>
              <a:rPr lang="cs-CZ" sz="2400" dirty="0" smtClean="0">
                <a:solidFill>
                  <a:srgbClr val="92D050"/>
                </a:solidFill>
              </a:rPr>
              <a:t>blue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fish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4691" y="3324842"/>
            <a:ext cx="1725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 </a:t>
            </a:r>
            <a:r>
              <a:rPr lang="cs-CZ" sz="2400" dirty="0" err="1" smtClean="0">
                <a:solidFill>
                  <a:srgbClr val="92D050"/>
                </a:solidFill>
              </a:rPr>
              <a:t>black</a:t>
            </a:r>
            <a:r>
              <a:rPr lang="cs-CZ" sz="2400" dirty="0" smtClean="0">
                <a:solidFill>
                  <a:srgbClr val="92D050"/>
                </a:solidFill>
              </a:rPr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dog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6814" y="5801829"/>
            <a:ext cx="2480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an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err="1" smtClean="0">
                <a:solidFill>
                  <a:srgbClr val="92D050"/>
                </a:solidFill>
              </a:rPr>
              <a:t>orange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mouse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72589" y="5801829"/>
            <a:ext cx="21599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 </a:t>
            </a:r>
            <a:r>
              <a:rPr lang="cs-CZ" sz="2400" dirty="0" err="1" smtClean="0">
                <a:solidFill>
                  <a:srgbClr val="92D050"/>
                </a:solidFill>
              </a:rPr>
              <a:t>brown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rabbit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72227" y="5826755"/>
            <a:ext cx="1753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 </a:t>
            </a:r>
            <a:r>
              <a:rPr lang="cs-CZ" sz="2400" dirty="0" smtClean="0">
                <a:solidFill>
                  <a:srgbClr val="92D050"/>
                </a:solidFill>
              </a:rPr>
              <a:t>green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bird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86553" y="5340164"/>
            <a:ext cx="1733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 </a:t>
            </a:r>
            <a:r>
              <a:rPr lang="cs-CZ" sz="2400" dirty="0" err="1" smtClean="0">
                <a:solidFill>
                  <a:srgbClr val="92D050"/>
                </a:solidFill>
              </a:rPr>
              <a:t>red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spider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2" name="Picture 9" descr="C:\Users\ProchazkovaE\AppData\Local\Microsoft\Windows\Temporary Internet Files\Content.IE5\TLWFA20Q\MC900350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9537" y="4155607"/>
            <a:ext cx="1800131" cy="164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JDMGALS6\MC900437689[1].wmf"/>
          <p:cNvPicPr>
            <a:picLocks noChangeAspect="1" noChangeArrowheads="1"/>
          </p:cNvPicPr>
          <p:nvPr/>
        </p:nvPicPr>
        <p:blipFill>
          <a:blip r:embed="rId8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43963"/>
            <a:ext cx="1914525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TLWFA20Q\MC900441407[1].wmf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9602" y="1881619"/>
            <a:ext cx="2890075" cy="136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127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</a:t>
            </a:r>
            <a:r>
              <a:rPr lang="cs-CZ" dirty="0" smtClean="0"/>
              <a:t>://office.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187</Words>
  <Application>Microsoft Office PowerPoint</Application>
  <PresentationFormat>Předvádění na obrazovce (4:3)</PresentationFormat>
  <Paragraphs>52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DOMÁCÍ MAZLÍČKOVÉ</vt:lpstr>
      <vt:lpstr>DOMÁCÍ MAZLÍČKOVÉ</vt:lpstr>
      <vt:lpstr>Vybarvi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35</cp:revision>
  <dcterms:created xsi:type="dcterms:W3CDTF">2011-08-21T15:31:45Z</dcterms:created>
  <dcterms:modified xsi:type="dcterms:W3CDTF">2012-03-09T22:37:59Z</dcterms:modified>
</cp:coreProperties>
</file>