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6" r:id="rId6"/>
    <p:sldId id="263" r:id="rId7"/>
    <p:sldId id="264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F6C01-5CD8-477B-BB4C-040DE04431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DBF9-AA2D-4053-8575-732498DFA7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087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F6C01-5CD8-477B-BB4C-040DE04431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DBF9-AA2D-4053-8575-732498DFA7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350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F6C01-5CD8-477B-BB4C-040DE04431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DBF9-AA2D-4053-8575-732498DFA7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564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F6C01-5CD8-477B-BB4C-040DE04431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DBF9-AA2D-4053-8575-732498DFA7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713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F6C01-5CD8-477B-BB4C-040DE04431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DBF9-AA2D-4053-8575-732498DFA7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398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F6C01-5CD8-477B-BB4C-040DE04431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DBF9-AA2D-4053-8575-732498DFA7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101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F6C01-5CD8-477B-BB4C-040DE04431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DBF9-AA2D-4053-8575-732498DFA7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084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F6C01-5CD8-477B-BB4C-040DE04431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DBF9-AA2D-4053-8575-732498DFA7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215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F6C01-5CD8-477B-BB4C-040DE04431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DBF9-AA2D-4053-8575-732498DFA7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037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F6C01-5CD8-477B-BB4C-040DE04431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DBF9-AA2D-4053-8575-732498DFA7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330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F6C01-5CD8-477B-BB4C-040DE04431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EDBF9-AA2D-4053-8575-732498DFA7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547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9F6C01-5CD8-477B-BB4C-040DE0443102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7EDBF9-AA2D-4053-8575-732498DFA7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500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erpentina" TargetMode="External"/><Relationship Id="rId2" Type="http://schemas.openxmlformats.org/officeDocument/2006/relationships/hyperlink" Target="http://cs.wikipedia.org/wiki/Soubor:Stelvio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Monika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VY_32_INOVACE_04_Síly na nakloněné rovině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7501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620688"/>
            <a:ext cx="7772400" cy="936104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síla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2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685" y="2854299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571999" y="3573016"/>
            <a:ext cx="0" cy="1728192"/>
          </a:xfrm>
          <a:prstGeom prst="straightConnector1">
            <a:avLst/>
          </a:prstGeom>
          <a:ln w="28575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788024" y="4725144"/>
            <a:ext cx="6992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sz="3600" baseline="-25000" dirty="0" err="1" smtClean="0">
                <a:solidFill>
                  <a:schemeClr val="accent6">
                    <a:lumMod val="50000"/>
                  </a:schemeClr>
                </a:solidFill>
              </a:rPr>
              <a:t>g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755576" y="4003700"/>
            <a:ext cx="72008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4571999" y="1872209"/>
            <a:ext cx="0" cy="1700807"/>
          </a:xfrm>
          <a:prstGeom prst="straightConnector1">
            <a:avLst/>
          </a:prstGeom>
          <a:ln w="28575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4723212" y="2207968"/>
            <a:ext cx="39626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srgbClr val="EA157A">
                    <a:lumMod val="50000"/>
                  </a:srgbClr>
                </a:solidFill>
              </a:rPr>
              <a:t>F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667023"/>
            <a:ext cx="7848872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F – pevnost silnice     </a:t>
            </a:r>
          </a:p>
          <a:p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baseline="-25000" dirty="0" err="1" smtClean="0">
                <a:solidFill>
                  <a:schemeClr val="accent6">
                    <a:lumMod val="50000"/>
                  </a:schemeClr>
                </a:solidFill>
              </a:rPr>
              <a:t>g</a:t>
            </a:r>
            <a:r>
              <a:rPr lang="cs-CZ" baseline="-250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– gravitační síla </a:t>
            </a:r>
          </a:p>
          <a:p>
            <a:r>
              <a:rPr lang="cs-CZ" dirty="0" smtClean="0"/>
              <a:t>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8031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43593">
            <a:off x="7391632" y="1306199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 flipV="1">
            <a:off x="179512" y="2132857"/>
            <a:ext cx="8964488" cy="41044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644008" y="3428999"/>
            <a:ext cx="0" cy="1966747"/>
          </a:xfrm>
          <a:prstGeom prst="straightConnector1">
            <a:avLst/>
          </a:prstGeom>
          <a:ln w="190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401" y="4615844"/>
            <a:ext cx="631101" cy="744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>
            <a:off x="4660260" y="3385971"/>
            <a:ext cx="504056" cy="1800201"/>
          </a:xfrm>
          <a:prstGeom prst="straightConnector1">
            <a:avLst/>
          </a:prstGeom>
          <a:ln w="190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156204" y="3428999"/>
            <a:ext cx="504056" cy="205445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139952" y="3634444"/>
            <a:ext cx="504056" cy="176130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4644008" y="5157192"/>
            <a:ext cx="504056" cy="2385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220072" y="4515095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F</a:t>
            </a:r>
            <a:r>
              <a:rPr lang="cs-CZ" sz="2800" baseline="-25000" dirty="0" smtClean="0">
                <a:solidFill>
                  <a:schemeClr val="accent2">
                    <a:lumMod val="50000"/>
                  </a:schemeClr>
                </a:solidFill>
              </a:rPr>
              <a:t>1</a:t>
            </a:r>
            <a:endParaRPr lang="cs-CZ" sz="2800" baseline="-25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485439" y="2905779"/>
            <a:ext cx="6035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F</a:t>
            </a:r>
            <a:r>
              <a:rPr lang="cs-CZ" sz="2800" baseline="-25000" dirty="0" smtClean="0">
                <a:solidFill>
                  <a:srgbClr val="92D050"/>
                </a:solidFill>
              </a:rPr>
              <a:t>2</a:t>
            </a:r>
            <a:endParaRPr lang="cs-CZ" sz="2800" baseline="-25000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620688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Síly na nakloněné rovině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18774" y="6201392"/>
            <a:ext cx="18836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baseline="-25000" dirty="0" err="1">
                <a:solidFill>
                  <a:schemeClr val="accent6">
                    <a:lumMod val="50000"/>
                  </a:schemeClr>
                </a:solidFill>
              </a:rPr>
              <a:t>g</a:t>
            </a:r>
            <a:r>
              <a:rPr lang="cs-CZ" baseline="-250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– gravitační síla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513673" y="5867980"/>
            <a:ext cx="22776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F</a:t>
            </a:r>
            <a:r>
              <a:rPr lang="cs-CZ" baseline="-25000" dirty="0" smtClean="0">
                <a:solidFill>
                  <a:schemeClr val="accent2">
                    <a:lumMod val="50000"/>
                  </a:schemeClr>
                </a:solidFill>
              </a:rPr>
              <a:t>1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– pevnost silnice     </a:t>
            </a:r>
          </a:p>
        </p:txBody>
      </p:sp>
    </p:spTree>
    <p:extLst>
      <p:ext uri="{BB962C8B-B14F-4D97-AF65-F5344CB8AC3E}">
        <p14:creationId xmlns:p14="http://schemas.microsoft.com/office/powerpoint/2010/main" val="3751867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48148E-6 L -0.4158 0.24885 " pathEditMode="relative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93562">
            <a:off x="6393636" y="575630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4667127" y="3439132"/>
            <a:ext cx="0" cy="1966747"/>
          </a:xfrm>
          <a:prstGeom prst="straightConnector1">
            <a:avLst/>
          </a:prstGeom>
          <a:ln w="190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401" y="4615844"/>
            <a:ext cx="631101" cy="744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>
            <a:off x="4660260" y="3428999"/>
            <a:ext cx="732838" cy="1347705"/>
          </a:xfrm>
          <a:prstGeom prst="straightConnector1">
            <a:avLst/>
          </a:prstGeom>
          <a:ln w="190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3952510" y="3471352"/>
            <a:ext cx="670496" cy="644729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958708" y="4081198"/>
            <a:ext cx="708419" cy="12796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4667127" y="4761987"/>
            <a:ext cx="732169" cy="61904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1835696" y="188640"/>
            <a:ext cx="7308304" cy="66693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56049" y="586987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Síly na nakloněné rovině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52797" y="3471352"/>
            <a:ext cx="4716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srgbClr val="92D050"/>
                </a:solidFill>
              </a:rPr>
              <a:t>F</a:t>
            </a:r>
            <a:r>
              <a:rPr lang="cs-CZ" sz="2800" baseline="-25000" dirty="0">
                <a:solidFill>
                  <a:srgbClr val="92D050"/>
                </a:solidFill>
              </a:rPr>
              <a:t>2</a:t>
            </a:r>
          </a:p>
        </p:txBody>
      </p:sp>
      <p:sp>
        <p:nvSpPr>
          <p:cNvPr id="9" name="Obdélník 8"/>
          <p:cNvSpPr/>
          <p:nvPr/>
        </p:nvSpPr>
        <p:spPr>
          <a:xfrm>
            <a:off x="5446622" y="3878835"/>
            <a:ext cx="4716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F</a:t>
            </a:r>
            <a:r>
              <a:rPr lang="cs-CZ" sz="2800" baseline="-25000" dirty="0">
                <a:solidFill>
                  <a:schemeClr val="accent2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665748" y="6165304"/>
            <a:ext cx="18836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baseline="-25000" dirty="0" err="1">
                <a:solidFill>
                  <a:schemeClr val="accent6">
                    <a:lumMod val="50000"/>
                  </a:schemeClr>
                </a:solidFill>
              </a:rPr>
              <a:t>g</a:t>
            </a:r>
            <a:r>
              <a:rPr lang="cs-CZ" baseline="-250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– gravitační síla 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6665748" y="5733256"/>
            <a:ext cx="22776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F </a:t>
            </a:r>
            <a:r>
              <a:rPr lang="cs-CZ" baseline="-25000" dirty="0" smtClean="0">
                <a:solidFill>
                  <a:schemeClr val="accent2">
                    <a:lumMod val="50000"/>
                  </a:schemeClr>
                </a:solidFill>
              </a:rPr>
              <a:t>1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–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pevnost silnice     </a:t>
            </a:r>
          </a:p>
        </p:txBody>
      </p:sp>
    </p:spTree>
    <p:extLst>
      <p:ext uri="{BB962C8B-B14F-4D97-AF65-F5344CB8AC3E}">
        <p14:creationId xmlns:p14="http://schemas.microsoft.com/office/powerpoint/2010/main" val="64999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7037E-7 L -0.31389 0.3673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94" y="18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Nakloněná rovina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1612776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ím je rovina strmější tím je složka uvádějící autíčko do pohybu větší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1919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verní serpentiny do průsmyku Stelvio v pohoří Ortles, tradiční trasa závodu Giro d‘Ital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40768"/>
            <a:ext cx="2857500" cy="189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dovolenavalbanii.cz/img/mid/906/serpentin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492896"/>
            <a:ext cx="4381500" cy="3286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7744" y="836712"/>
            <a:ext cx="5184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2">
                    <a:lumMod val="10000"/>
                  </a:schemeClr>
                </a:solidFill>
              </a:rPr>
              <a:t>        </a:t>
            </a:r>
            <a:r>
              <a:rPr lang="cs-CZ" sz="4400" dirty="0" err="1" smtClean="0">
                <a:solidFill>
                  <a:schemeClr val="bg2">
                    <a:lumMod val="10000"/>
                  </a:schemeClr>
                </a:solidFill>
              </a:rPr>
              <a:t>Serpentína</a:t>
            </a:r>
            <a:endParaRPr lang="cs-CZ" sz="44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1294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1.gstatic.com/images?q=tbn:ANd9GcQvklULqkx1YRCxys7h8MXBN9KQVjJs4HPII40U8ZGkQ43n7b6j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471" y="2420888"/>
            <a:ext cx="2143125" cy="2143125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2123728" y="908720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Šroub</a:t>
            </a:r>
            <a:endParaRPr lang="cs-CZ" sz="32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2052" name="Picture 4" descr="http://t1.gstatic.com/images?q=tbn:ANd9GcS9XyT92OAXZs2NFyzt1SP8uop4ZLfGdfpmS2YDoWXT5sPDnZ8nCQ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924944"/>
            <a:ext cx="3362325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5517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692696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Klín</a:t>
            </a:r>
            <a:endParaRPr lang="cs-CZ" sz="32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AutoShape 2" descr="data:image/jpeg;base64,/9j/4AAQSkZJRgABAQAAAQABAAD/2wCEAAkGBhINDw8QDw8NDQ8PDxAPDQ8NEA8QEA0PFREWFBUQEhQXGyYeFxkjGRIVHy8gIycpLCwsFR4xNTAqNSYrLCkBCQoKDQwOGg8PFSwcFBwsKSksKSopKSkpKSkpLCkpKSkpLCksKSkpKSkpKSksKSwpKSwsKSkpKSwpKSwpKSkpKf/AABEIAOEA4AMBIgACEQEDEQH/xAAcAAEAAgIDAQAAAAAAAAAAAAAABgcFCAECAwT/xABDEAABAwIBBQwIAwYHAAAAAAAAAQIDBBEFBgcSITETIiNBUVJicZGxwcIIMmFygYKSoTOz0UJjc6KjsiRTZHTS4fD/xAAYAQEBAQEBAAAAAAAAAAAAAAAAAgEDBP/EAB0RAQEBAQADAAMAAAAAAAAAAAABMQIDEkEREzL/2gAMAwEAAhEDEQA/ALxAAAAAAAAAAAAAdJZmsS7nNanK5URPufBNj8TdirIvQTV2qU9nYyyqKbE3wxPTc2Rxb17UVEVWXW3Gm0jlJnMmZ68Mbk6DnsX73N/CL0vaTKRy+pG1E6SqqnmmOycrerRQqukzoQq2791jdpI1WKiP1KirpovJdLW269hl6TL6mk2TxJ/EvGv81gz2WGzKB3G1i9qH0sx5vGxU5bKi99iDLlFFoo5F0kXUisc1yd55VGU7GpfTYxOkt3L1IgPZY0eLxO/aVOtF7z6Yqhr/AFXNdy6KotimarLhdkaK7pP1J2HzYdlTUuqIV3TQTdoktGiJdqyNul9tlTUb6s/ZF5gAl1AAAAAAAAAAAAAAAAAAAAAAAKBrJnZn08Zrei5jOyNpEUJJnIl08XxBeSpe36bJ4EaNcq5uc6R1AH0U9Q5l9Bzm3Sy6Kql09tjNYOqqxVVVXfLtW/EhgI11khwXXF8zjYjpkGoZDCW8PD/Gh/MafExDJYIy9TTp/qIU/qtLiJrYEAHJ6wAAAAAAAAAAAAAAAAAAAAAOFOQBqrl+y2LYj/u5l7XqviR8lWdGHQxmvRL65Ufr6UbXeJFVKcvoADB2atlTjJJgqcC3rcv3I0hKMK1Qs6l/uU2I6fc0zGTzb1dKibVqIfzGmGauskGRUenX0ifvkd9O+8C4iavQAHJ6wAAAAAAAAAAAAAAAAAAAAAAAGtOeJlsaq/akCp8YGELuTvPYy2My6rXhp1S3HvLX+32IJY1zugscXOTWBKcP/CYnRQi7UJTQpaNiciWER2+tqErzcU6vxKBeYkjl6kjcneqEVYTzNVHetkXm0zvu9ieJSedWwADm9QAAAAAAAAAAAAAAAAAAAAAAAChPSApkbX00ibZKWzvboSut9nFXopb3pC03C0El2645o9G++1Oa69uTWVCqGud13Vmq50aeqeqeKGpd7Emw9bxR9WsjFyS4UvAs6vE2J6ZCNdZY+aOK8tU/kjjbf3nKvlK3YWlmfZwdW7lfE3sa5fMLjOP6WIACHpAAAAAAAAAAAAAAAAAAAAAAAAU56Q8W9w5/SqGfaNfBSly8/SEhvSUT+bUvb9USr5SjDXPrXo31VPJD1YupTyQ1LsSLBl4FvW7v/wCyOkhwj8FvWvebGdYycZb2aWG1HK7jdUKn0xs/UqKIujNjBoYcxefLK/76PlFxnj1LQAQ9AAAAAAAAAAAAAAAAAAAAAAAACuc+9Oj8JR3HHVQuT5kcxf7jXo2Xzw026YLV8se4yJ8szL/ZVNZ1U2I616xcZ5cZ3jU8+M1DsSLBfwU953w/9rI6hn8DXgvnd4CM6xl4S98hYdDDaROWPS+pyu8Sh41NicEi0KWmbs0YIk/kQXDxa+0AEu4AAAAAAAAAAAAAAAAAAAAAAACN5x4tLCMRTb/hJXfSml4Gq6m2uWEG6YdXs51HUJ/ScakmxHTvHtOi7TuzadXbTUhn8E/C+d3chgDO4IvBr769yCJ6xmaZuk5recqJ2rY2TiZotanIiJ2JY10wBmlVUzedUQp/UabHCq8f0ABLqAAAAAAAAAAAAAAAAAAAAAAAA8ayFJIpGLrR7HtX2orVTxNONmo3MU06xCLc5pWcyWRvY5U8DYnp5M2h+06tXWetVFoOtdHcitW6KnKhqHmZvBV4NffXuQwZmcGXeL73ggiesTDImLdMRo2/v2OX5d94GwiFEZsYdPE6bo7o7sjd+pe4q/HgACXQAAAAAAAAAAAAAAAAAAAAAAAANR8rYtDEK5vNrKlOyZxtwpqrnHg3PF8Rby1Uj/r3/mCekbOTgXNS5Mvgq713veBiDLYL6ruvwNiesWfmgivXqvNp5FT4uYniXQVNmWp7zVUnNiYxPmdfyFsmVfGAAMWAAAAAAAAAAAAAAAAAAAAAAAAGs2eSHQxur6aQP7YGJ3opsya7Z+KbQxZHf5lJC7rs57PKE9K5OTgGpcmWwX1Xe8ncYgy+B7H9aBPWLuzKxcFVvttkibfqa5fMWUQbNBAjcPc7jfUSL2Na3wUnIrpxgADFAAAAAAAAAAAAAAAAAAAAAAAABQnpCstX0juWkVOyZ/8AyL7KR9ImHhcPfyxzt7HMXzBlxTpycA1DkzGA7H9be5TDXMzgOx/W3uURPWNj82lPueF0/T3STtkd+hKDD5IQbnh9G1dqU8V/i1F8TMGOswAAaAAAAAAAAAAAAAAAAAAAAAAAAFP+kTBwFBJzZpmfUxrvIXAV/nswF9ZhaujTSdSzNqFRNarGjXMevwR+l1NUMuNbrnIexW7UsdTUOxmMB2Sdbe5TCmfyVi036CftSRt7VsbE9Y2rw6PQhibzYo29jUQ+g4a2yInIljkl2AAAAAAAAAAAAAAAAAAAAAAAAAAAOHNRUVFS6LqVF2KhyAK4yuzL01ZpSUqpSTLddC14Xr1bWfDV7Cl8pshKvDHWnhc1t97I3fRv916avgus2vPOop2ytVkjGyMclnMe1HNcnIqLqUJvLTJWqm1LEszbRaddTt5amn/MLfylzJ0dXd1MrqKRddm7+FV9xVunwW3sMHkDmpqsPxJslQkW4Q8I2SN+kkr7Oa1qJtRbrfWnEbKmyriABjoAAAAAAAAAAAAAAAAAAAAAAAAAAAAAAAAHHGAByAAAAAAAAAA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4" descr="data:image/jpeg;base64,/9j/4AAQSkZJRgABAQAAAQABAAD/2wCEAAkGBhINDw8QDw8NDQ8PDxAPDQ8NEA8QEA0PFREWFBUQEhQXGyYeFxkjGRIVHy8gIycpLCwsFR4xNTAqNSYrLCkBCQoKDQwOGg8PFSwcFBwsKSksKSopKSkpKSkpLCkpKSkpLCksKSkpKSkpKSksKSwpKSwsKSkpKSwpKSwpKSkpKf/AABEIAOEA4AMBIgACEQEDEQH/xAAcAAEAAgIDAQAAAAAAAAAAAAAABgcFCAECAwT/xABDEAABAwIBBQwIAwYHAAAAAAAAAQIDBBEFBgcSITETIiNBUVJicZGxwcIIMmFygYKSoTOz0UJjc6KjsiRTZHTS4fD/xAAYAQEBAQEBAAAAAAAAAAAAAAAAAgEDBP/EAB0RAQEBAQADAAMAAAAAAAAAAAABMQIDEkEREzL/2gAMAwEAAhEDEQA/ALxAAAAAAAAAAAAAdJZmsS7nNanK5URPufBNj8TdirIvQTV2qU9nYyyqKbE3wxPTc2Rxb17UVEVWXW3Gm0jlJnMmZ68Mbk6DnsX73N/CL0vaTKRy+pG1E6SqqnmmOycrerRQqukzoQq2791jdpI1WKiP1KirpovJdLW269hl6TL6mk2TxJ/EvGv81gz2WGzKB3G1i9qH0sx5vGxU5bKi99iDLlFFoo5F0kXUisc1yd55VGU7GpfTYxOkt3L1IgPZY0eLxO/aVOtF7z6Yqhr/AFXNdy6KotimarLhdkaK7pP1J2HzYdlTUuqIV3TQTdoktGiJdqyNul9tlTUb6s/ZF5gAl1AAAAAAAAAAAAAAAAAAAAAAAKBrJnZn08Zrei5jOyNpEUJJnIl08XxBeSpe36bJ4EaNcq5uc6R1AH0U9Q5l9Bzm3Sy6Kql09tjNYOqqxVVVXfLtW/EhgI11khwXXF8zjYjpkGoZDCW8PD/Gh/MafExDJYIy9TTp/qIU/qtLiJrYEAHJ6wAAAAAAAAAAAAAAAAAAAAAOFOQBqrl+y2LYj/u5l7XqviR8lWdGHQxmvRL65Ufr6UbXeJFVKcvoADB2atlTjJJgqcC3rcv3I0hKMK1Qs6l/uU2I6fc0zGTzb1dKibVqIfzGmGauskGRUenX0ifvkd9O+8C4iavQAHJ6wAAAAAAAAAAAAAAAAAAAAAAAGtOeJlsaq/akCp8YGELuTvPYy2My6rXhp1S3HvLX+32IJY1zugscXOTWBKcP/CYnRQi7UJTQpaNiciWER2+tqErzcU6vxKBeYkjl6kjcneqEVYTzNVHetkXm0zvu9ieJSedWwADm9QAAAAAAAAAAAAAAAAAAAAAAAChPSApkbX00ibZKWzvboSut9nFXopb3pC03C0El2645o9G++1Oa69uTWVCqGud13Vmq50aeqeqeKGpd7Emw9bxR9WsjFyS4UvAs6vE2J6ZCNdZY+aOK8tU/kjjbf3nKvlK3YWlmfZwdW7lfE3sa5fMLjOP6WIACHpAAAAAAAAAAAAAAAAAAAAAAAAU56Q8W9w5/SqGfaNfBSly8/SEhvSUT+bUvb9USr5SjDXPrXo31VPJD1YupTyQ1LsSLBl4FvW7v/wCyOkhwj8FvWvebGdYycZb2aWG1HK7jdUKn0xs/UqKIujNjBoYcxefLK/76PlFxnj1LQAQ9AAAAAAAAAAAAAAAAAAAAAAAACuc+9Oj8JR3HHVQuT5kcxf7jXo2Xzw026YLV8se4yJ8szL/ZVNZ1U2I616xcZ5cZ3jU8+M1DsSLBfwU953w/9rI6hn8DXgvnd4CM6xl4S98hYdDDaROWPS+pyu8Sh41NicEi0KWmbs0YIk/kQXDxa+0AEu4AAAAAAAAAAAAAAAAAAAAAAACN5x4tLCMRTb/hJXfSml4Gq6m2uWEG6YdXs51HUJ/ScakmxHTvHtOi7TuzadXbTUhn8E/C+d3chgDO4IvBr769yCJ6xmaZuk5recqJ2rY2TiZotanIiJ2JY10wBmlVUzedUQp/UabHCq8f0ABLqAAAAAAAAAAAAAAAAAAAAAAAA8ayFJIpGLrR7HtX2orVTxNONmo3MU06xCLc5pWcyWRvY5U8DYnp5M2h+06tXWetVFoOtdHcitW6KnKhqHmZvBV4NffXuQwZmcGXeL73ggiesTDImLdMRo2/v2OX5d94GwiFEZsYdPE6bo7o7sjd+pe4q/HgACXQAAAAAAAAAAAAAAAAAAAAAAAANR8rYtDEK5vNrKlOyZxtwpqrnHg3PF8Rby1Uj/r3/mCekbOTgXNS5Mvgq713veBiDLYL6ruvwNiesWfmgivXqvNp5FT4uYniXQVNmWp7zVUnNiYxPmdfyFsmVfGAAMWAAAAAAAAAAAAAAAAAAAAAAAAGs2eSHQxur6aQP7YGJ3opsya7Z+KbQxZHf5lJC7rs57PKE9K5OTgGpcmWwX1Xe8ncYgy+B7H9aBPWLuzKxcFVvttkibfqa5fMWUQbNBAjcPc7jfUSL2Na3wUnIrpxgADFAAAAAAAAAAAAAAAAAAAAAAAABQnpCstX0juWkVOyZ/8AyL7KR9ImHhcPfyxzt7HMXzBlxTpycA1DkzGA7H9be5TDXMzgOx/W3uURPWNj82lPueF0/T3STtkd+hKDD5IQbnh9G1dqU8V/i1F8TMGOswAAaAAAAAAAAAAAAAAAAAAAAAAAAFP+kTBwFBJzZpmfUxrvIXAV/nswF9ZhaujTSdSzNqFRNarGjXMevwR+l1NUMuNbrnIexW7UsdTUOxmMB2Sdbe5TCmfyVi036CftSRt7VsbE9Y2rw6PQhibzYo29jUQ+g4a2yInIljkl2AAAAAAAAAAAAAAAAAAAAAAAAAAAOHNRUVFS6LqVF2KhyAK4yuzL01ZpSUqpSTLddC14Xr1bWfDV7Cl8pshKvDHWnhc1t97I3fRv916avgus2vPOop2ytVkjGyMclnMe1HNcnIqLqUJvLTJWqm1LEszbRaddTt5amn/MLfylzJ0dXd1MrqKRddm7+FV9xVunwW3sMHkDmpqsPxJslQkW4Q8I2SN+kkr7Oa1qJtRbrfWnEbKmyriABjoAAAAAAAAAAAAAAAAAAAAAAAAAAAAAAAAHHGAByAAAAAAAAAAAAAAAD//Z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8" name="Picture 6" descr="http://upload.wikimedia.org/wikipedia/commons/thumb/a/a8/Wedge_%28wig%29.jpg/220px-Wedge_%28wig%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204864"/>
            <a:ext cx="2095500" cy="15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t1.gstatic.com/images?q=tbn:ANd9GcRGkKckbcElQwsycWbYvT7L2XuZEycni5mPSt1-YoLAyVnhjUq-U3TU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348880"/>
            <a:ext cx="129614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7062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305342"/>
            <a:ext cx="734481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obrázků – galerie Microsoft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cs.wikipedia.org/wiki/Soubor:Stelvio.jpg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cs.wikipedia.org/wiki/Serpentina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Vytvořeno jako DUM do předmětu fyzika </a:t>
            </a:r>
            <a:r>
              <a:rPr lang="cs-CZ" dirty="0" smtClean="0">
                <a:solidFill>
                  <a:srgbClr val="002060"/>
                </a:solidFill>
              </a:rPr>
              <a:t>na </a:t>
            </a:r>
            <a:r>
              <a:rPr lang="cs-CZ" dirty="0">
                <a:solidFill>
                  <a:srgbClr val="002060"/>
                </a:solidFill>
              </a:rPr>
              <a:t>Základní škole 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en-GB" dirty="0" smtClean="0"/>
              <a:t>17.listopadu 1325, </a:t>
            </a:r>
            <a:r>
              <a:rPr lang="en-GB" dirty="0" err="1" smtClean="0"/>
              <a:t>příspěvková</a:t>
            </a:r>
            <a:r>
              <a:rPr lang="en-GB" dirty="0" smtClean="0"/>
              <a:t> </a:t>
            </a:r>
            <a:r>
              <a:rPr lang="cs-CZ" dirty="0" smtClean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 , Mladá Boleslav pro sedmý ročník základní školy.</a:t>
            </a:r>
          </a:p>
          <a:p>
            <a:endParaRPr lang="cs-CZ" dirty="0" smtClean="0"/>
          </a:p>
          <a:p>
            <a:r>
              <a:rPr lang="cs-CZ" dirty="0" smtClean="0"/>
              <a:t>Materiál slouží k doplnění výkladu skládání sil na nakloněné rovině.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I. pololetí školního roku </a:t>
            </a:r>
            <a:r>
              <a:rPr lang="cs-CZ" dirty="0" smtClean="0"/>
              <a:t>2011/2012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8955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156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   </vt:lpstr>
      <vt:lpstr>síla</vt:lpstr>
      <vt:lpstr>Prezentace aplikace PowerPoint</vt:lpstr>
      <vt:lpstr>Prezentace aplikace PowerPoint</vt:lpstr>
      <vt:lpstr>Nakloněná rovina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Táta</dc:creator>
  <cp:lastModifiedBy>Monika</cp:lastModifiedBy>
  <cp:revision>21</cp:revision>
  <dcterms:created xsi:type="dcterms:W3CDTF">2011-11-22T18:07:25Z</dcterms:created>
  <dcterms:modified xsi:type="dcterms:W3CDTF">2012-11-20T20:17:19Z</dcterms:modified>
</cp:coreProperties>
</file>