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5" r:id="rId3"/>
    <p:sldId id="263" r:id="rId4"/>
    <p:sldId id="264" r:id="rId5"/>
    <p:sldId id="260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VY_22_INOVACE_07_Domácí mazlíček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Domácí </a:t>
          </a:r>
          <a:r>
            <a:rPr lang="cs-CZ" dirty="0" smtClean="0"/>
            <a:t>mazlíček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VY_22_INOVACE_07_Domácí mazlíček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smtClean="0"/>
            <a:t>: Domácí </a:t>
          </a:r>
          <a:r>
            <a:rPr lang="cs-CZ" sz="1800" kern="1200" dirty="0" smtClean="0"/>
            <a:t>mazlíček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slova v prostředním sloupku se správným obrázkem. Slouží k procvičení</a:t>
            </a:r>
            <a:r>
              <a:rPr lang="cs-CZ" baseline="0" dirty="0" smtClean="0"/>
              <a:t>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357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3579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List je určen pro samostatnou</a:t>
            </a:r>
            <a:r>
              <a:rPr lang="cs-CZ" baseline="0" dirty="0" smtClean="0"/>
              <a:t> práci žáků a poté pro společnou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177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samostatné </a:t>
            </a:r>
            <a:r>
              <a:rPr lang="cs-CZ" baseline="0" smtClean="0"/>
              <a:t>práce žáků.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1773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10923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</a:t>
            </a:r>
            <a:r>
              <a:rPr lang="cs-CZ" sz="2800" dirty="0" smtClean="0"/>
              <a:t>procvičení</a:t>
            </a:r>
            <a:r>
              <a:rPr lang="cs-CZ" sz="2800" dirty="0" smtClean="0"/>
              <a:t> </a:t>
            </a:r>
            <a:r>
              <a:rPr lang="cs-CZ" sz="2800" dirty="0" smtClean="0"/>
              <a:t>slovní zásoby a společnou práci s učitelem, další část lze využít pro samostatnou práci žáků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</a:t>
            </a:r>
            <a:r>
              <a:rPr lang="cs-CZ" sz="2800" dirty="0" smtClean="0"/>
              <a:t>pokyny</a:t>
            </a:r>
            <a:r>
              <a:rPr lang="cs-CZ" sz="2800" dirty="0" smtClean="0"/>
              <a:t>: </a:t>
            </a:r>
            <a:r>
              <a:rPr lang="cs-CZ" sz="2800" dirty="0" smtClean="0"/>
              <a:t>připojování </a:t>
            </a:r>
            <a:r>
              <a:rPr lang="cs-CZ" sz="2800" dirty="0" smtClean="0"/>
              <a:t>obrázků k textu,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Hádej, kdo se skrývá na obrázku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R6TMH8UR\MP9004220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1800200" cy="1198258"/>
          </a:xfrm>
          <a:prstGeom prst="pi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JDMGALS6\MP9002622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2976"/>
            <a:ext cx="1612776" cy="1599336"/>
          </a:xfrm>
          <a:prstGeom prst="moon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5OWQL3P\MC900444996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01" y="4812312"/>
            <a:ext cx="1315477" cy="1703495"/>
          </a:xfrm>
          <a:prstGeom prst="noSmoking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JDMGALS6\MC9003304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67409"/>
            <a:ext cx="1687982" cy="1312164"/>
          </a:xfrm>
          <a:prstGeom prst="flowChartMerg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JDMGALS6\MC9003323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508" y="3373935"/>
            <a:ext cx="1829714" cy="1277417"/>
          </a:xfrm>
          <a:prstGeom prst="notchedRightArrow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O5OWQL3P\MP9004465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062" y="5085184"/>
            <a:ext cx="2020759" cy="1560475"/>
          </a:xfrm>
          <a:prstGeom prst="quadArrow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23928" y="2299937"/>
            <a:ext cx="9675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  </a:t>
            </a:r>
            <a:r>
              <a:rPr lang="cs-CZ" sz="2400" dirty="0" err="1" smtClean="0">
                <a:solidFill>
                  <a:srgbClr val="00B050"/>
                </a:solidFill>
              </a:rPr>
              <a:t>bird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89285" y="3781811"/>
            <a:ext cx="7755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 </a:t>
            </a:r>
            <a:r>
              <a:rPr lang="cs-CZ" sz="2400" dirty="0" err="1" smtClean="0">
                <a:solidFill>
                  <a:srgbClr val="00B050"/>
                </a:solidFill>
              </a:rPr>
              <a:t>cat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4420519"/>
            <a:ext cx="1146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 </a:t>
            </a:r>
            <a:r>
              <a:rPr lang="cs-CZ" sz="2400" dirty="0" err="1" smtClean="0">
                <a:solidFill>
                  <a:srgbClr val="00B050"/>
                </a:solidFill>
              </a:rPr>
              <a:t>rabbit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2650" y="2998247"/>
            <a:ext cx="869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 dog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89285" y="5172923"/>
            <a:ext cx="848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 </a:t>
            </a:r>
            <a:r>
              <a:rPr lang="cs-CZ" sz="2400" dirty="0" err="1" smtClean="0">
                <a:solidFill>
                  <a:srgbClr val="00B050"/>
                </a:solidFill>
              </a:rPr>
              <a:t>fish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97865" y="5920201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 </a:t>
            </a:r>
            <a:r>
              <a:rPr lang="cs-CZ" sz="2400" dirty="0" err="1" smtClean="0">
                <a:solidFill>
                  <a:srgbClr val="00B050"/>
                </a:solidFill>
              </a:rPr>
              <a:t>mouse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506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10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Hádej, kdo se skrývá na obrázku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R6TMH8UR\MP9004220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1800200" cy="1198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JDMGALS6\MP9002622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2976"/>
            <a:ext cx="1612776" cy="1599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5OWQL3P\MC900444996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01" y="5011720"/>
            <a:ext cx="1315477" cy="170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JDMGALS6\MC9003304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67409"/>
            <a:ext cx="1687982" cy="1312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JDMGALS6\MC9003323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426356"/>
            <a:ext cx="1985180" cy="138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O5OWQL3P\MP9004465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062" y="5085184"/>
            <a:ext cx="2020759" cy="156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23928" y="2299937"/>
            <a:ext cx="9675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  </a:t>
            </a:r>
            <a:r>
              <a:rPr lang="cs-CZ" sz="2400" dirty="0" err="1" smtClean="0">
                <a:solidFill>
                  <a:srgbClr val="00B050"/>
                </a:solidFill>
              </a:rPr>
              <a:t>bird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89285" y="3781811"/>
            <a:ext cx="7755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 </a:t>
            </a:r>
            <a:r>
              <a:rPr lang="cs-CZ" sz="2400" dirty="0" err="1" smtClean="0">
                <a:solidFill>
                  <a:srgbClr val="00B050"/>
                </a:solidFill>
              </a:rPr>
              <a:t>cat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4420519"/>
            <a:ext cx="1146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 </a:t>
            </a:r>
            <a:r>
              <a:rPr lang="cs-CZ" sz="2400" dirty="0" err="1" smtClean="0">
                <a:solidFill>
                  <a:srgbClr val="00B050"/>
                </a:solidFill>
              </a:rPr>
              <a:t>rabbit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2650" y="2998247"/>
            <a:ext cx="869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 dog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89285" y="5172923"/>
            <a:ext cx="848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 </a:t>
            </a:r>
            <a:r>
              <a:rPr lang="cs-CZ" sz="2400" dirty="0" err="1" smtClean="0">
                <a:solidFill>
                  <a:srgbClr val="00B050"/>
                </a:solidFill>
              </a:rPr>
              <a:t>fish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97865" y="5920201"/>
            <a:ext cx="1244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a </a:t>
            </a:r>
            <a:r>
              <a:rPr lang="cs-CZ" sz="2400" dirty="0" err="1" smtClean="0">
                <a:solidFill>
                  <a:srgbClr val="00B050"/>
                </a:solidFill>
              </a:rPr>
              <a:t>mouse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534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KŘÍŽOVKA – DOMÁCÍ MAZLÍČEK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0234218"/>
              </p:ext>
            </p:extLst>
          </p:nvPr>
        </p:nvGraphicFramePr>
        <p:xfrm>
          <a:off x="1547664" y="836712"/>
          <a:ext cx="5486400" cy="5562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?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267744" y="6488668"/>
            <a:ext cx="3288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</a:t>
            </a:r>
            <a:endParaRPr lang="cs-CZ" dirty="0"/>
          </a:p>
        </p:txBody>
      </p:sp>
      <p:pic>
        <p:nvPicPr>
          <p:cNvPr id="1029" name="Picture 5" descr="C:\Users\ProchazkovaE\AppData\Local\Microsoft\Windows\Temporary Internet Files\Content.IE5\TLWFA20Q\MC900438167[1].wmf"/>
          <p:cNvPicPr>
            <a:picLocks noChangeAspect="1" noChangeArrowheads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5" y="836712"/>
            <a:ext cx="1479393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569374"/>
              </p:ext>
            </p:extLst>
          </p:nvPr>
        </p:nvGraphicFramePr>
        <p:xfrm>
          <a:off x="863696" y="890736"/>
          <a:ext cx="972000" cy="5562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7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ryba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kočka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pět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deset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šedá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myš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pravítko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pes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dvě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bílá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králík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pavouk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pero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ukaž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5402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KŘÍŽOVKA – DOMÁCÍ MAZLÍČEK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5784317"/>
              </p:ext>
            </p:extLst>
          </p:nvPr>
        </p:nvGraphicFramePr>
        <p:xfrm>
          <a:off x="1547664" y="836712"/>
          <a:ext cx="5486400" cy="5562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267744" y="6488668"/>
            <a:ext cx="3288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--------------------------------------------</a:t>
            </a:r>
            <a:endParaRPr lang="cs-CZ" dirty="0"/>
          </a:p>
        </p:txBody>
      </p:sp>
      <p:pic>
        <p:nvPicPr>
          <p:cNvPr id="1029" name="Picture 5" descr="C:\Users\ProchazkovaE\AppData\Local\Microsoft\Windows\Temporary Internet Files\Content.IE5\TLWFA20Q\MC900438167[1].wmf"/>
          <p:cNvPicPr>
            <a:picLocks noChangeAspect="1" noChangeArrowheads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836712"/>
            <a:ext cx="1512168" cy="1913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142497"/>
              </p:ext>
            </p:extLst>
          </p:nvPr>
        </p:nvGraphicFramePr>
        <p:xfrm>
          <a:off x="863696" y="890736"/>
          <a:ext cx="972000" cy="5562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7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ryba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kočka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pět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deset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šedá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myš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pravítko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pes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dvě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bílá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králík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pavouk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pero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ukaž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340905" y="6355310"/>
            <a:ext cx="32149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Yes</a:t>
            </a:r>
            <a:r>
              <a:rPr lang="cs-CZ" sz="2000" dirty="0" smtClean="0">
                <a:solidFill>
                  <a:srgbClr val="FF0000"/>
                </a:solidFill>
              </a:rPr>
              <a:t>, I </a:t>
            </a:r>
            <a:r>
              <a:rPr lang="cs-CZ" sz="2000" dirty="0" err="1" smtClean="0">
                <a:solidFill>
                  <a:srgbClr val="FF0000"/>
                </a:solidFill>
              </a:rPr>
              <a:t>have</a:t>
            </a:r>
            <a:r>
              <a:rPr lang="cs-CZ" sz="2000" dirty="0" smtClean="0">
                <a:solidFill>
                  <a:srgbClr val="FF0000"/>
                </a:solidFill>
              </a:rPr>
              <a:t>.         No, I </a:t>
            </a:r>
            <a:r>
              <a:rPr lang="cs-CZ" sz="2000" dirty="0" err="1" smtClean="0">
                <a:solidFill>
                  <a:srgbClr val="FF0000"/>
                </a:solidFill>
              </a:rPr>
              <a:t>haven‘t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1" name="Picture 2" descr="C:\Users\ProchazkovaE\AppData\Local\Microsoft\Windows\Temporary Internet Files\Content.IE5\TLWFA20Q\MC9004381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836712"/>
            <a:ext cx="148272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542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290</Words>
  <Application>Microsoft Office PowerPoint</Application>
  <PresentationFormat>Předvádění na obrazovce (4:3)</PresentationFormat>
  <Paragraphs>135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Hádej, kdo se skrývá na obrázku</vt:lpstr>
      <vt:lpstr>Hádej, kdo se skrývá na obrázku</vt:lpstr>
      <vt:lpstr>KŘÍŽOVKA – DOMÁCÍ MAZLÍČEK</vt:lpstr>
      <vt:lpstr>KŘÍŽOVKA – DOMÁCÍ MAZLÍČEK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40</cp:revision>
  <dcterms:created xsi:type="dcterms:W3CDTF">2011-08-21T15:31:45Z</dcterms:created>
  <dcterms:modified xsi:type="dcterms:W3CDTF">2011-12-09T19:06:20Z</dcterms:modified>
</cp:coreProperties>
</file>