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6" r:id="rId3"/>
    <p:sldId id="264" r:id="rId4"/>
    <p:sldId id="265" r:id="rId5"/>
    <p:sldId id="261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VY_22_INOVACE_08_Moje rodina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Moje rodina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VY_22_INOVACE_08_Moje rodina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Moje rodina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skládají </a:t>
            </a:r>
            <a:r>
              <a:rPr lang="cs-CZ" baseline="0" dirty="0" smtClean="0"/>
              <a:t>slova a zapisují na řádky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624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vyplňují samostatně do svých listů.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673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žákovských prací.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673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68681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</a:t>
            </a:r>
            <a:r>
              <a:rPr lang="cs-CZ" sz="2800" dirty="0" smtClean="0"/>
              <a:t>procvičení pravopisu </a:t>
            </a:r>
            <a:r>
              <a:rPr lang="cs-CZ" sz="2800" dirty="0" smtClean="0"/>
              <a:t> </a:t>
            </a:r>
            <a:r>
              <a:rPr lang="cs-CZ" sz="2800" dirty="0" smtClean="0"/>
              <a:t>a společnou práci s učitelem, další část lze využít 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skládání slov z písmen,</a:t>
            </a:r>
            <a:r>
              <a:rPr lang="cs-CZ" sz="2800" dirty="0" smtClean="0"/>
              <a:t>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7897" y="1804704"/>
            <a:ext cx="241887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51720" y="1804704"/>
            <a:ext cx="242473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33469" y="4464589"/>
            <a:ext cx="2630927" cy="16811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331608" y="4453127"/>
            <a:ext cx="2644992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15040" y="4438560"/>
            <a:ext cx="2450105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59073" y="1740270"/>
            <a:ext cx="2533783" cy="1745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848620" y="2234328"/>
            <a:ext cx="492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2173213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31114" y="2675187"/>
            <a:ext cx="492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99424" y="2594824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73872" y="235902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1962" y="2538666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1962" y="2042974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16879" y="2768461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88399" y="2042974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21422" y="208543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68252" y="2122152"/>
            <a:ext cx="405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16164" y="2176135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96106" y="2829009"/>
            <a:ext cx="405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1338" y="532547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65841" y="5488827"/>
            <a:ext cx="347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07745" y="532547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90357" y="4732402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10345" y="4912489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94841" y="5250072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709176" y="480225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F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98197" y="5517232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391621" y="5422296"/>
            <a:ext cx="492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888399" y="5585747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895243" y="4746760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68096" y="5043558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Y</a:t>
            </a:r>
          </a:p>
        </p:txBody>
      </p:sp>
      <p:sp>
        <p:nvSpPr>
          <p:cNvPr id="37" name="TextovéPole 36"/>
          <p:cNvSpPr txBox="1"/>
          <p:nvPr/>
        </p:nvSpPr>
        <p:spPr>
          <a:xfrm flipH="1">
            <a:off x="7368252" y="5160686"/>
            <a:ext cx="530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6786243" y="4899076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3469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68194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06606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4729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21762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5040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69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7897" y="1804704"/>
            <a:ext cx="241887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51720" y="1804704"/>
            <a:ext cx="242473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33469" y="4464589"/>
            <a:ext cx="2630927" cy="16811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331608" y="4453127"/>
            <a:ext cx="2644992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15040" y="4438560"/>
            <a:ext cx="2450105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59073" y="1740270"/>
            <a:ext cx="2533783" cy="1745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433469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68194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06606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4729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21762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5040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94819" y="3592941"/>
            <a:ext cx="1031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1295" y="3592941"/>
            <a:ext cx="1569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BROTHER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68370" y="3592941"/>
            <a:ext cx="830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DAD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36725" y="6219410"/>
            <a:ext cx="1147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SISTER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031218" y="6219410"/>
            <a:ext cx="1231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FAMILY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85658" y="6219410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6842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KŘÍŽOVKA – MOJE RODINA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443107"/>
              </p:ext>
            </p:extLst>
          </p:nvPr>
        </p:nvGraphicFramePr>
        <p:xfrm>
          <a:off x="1558331" y="908720"/>
          <a:ext cx="7406640" cy="51523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>
                      <a:noFill/>
                    </a:lnB>
                  </a:tcPr>
                </a:tc>
              </a:tr>
              <a:tr h="39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2286" y="6488668"/>
            <a:ext cx="907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7260" y="6339034"/>
            <a:ext cx="2075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Přelož tajenku do </a:t>
            </a:r>
            <a:r>
              <a:rPr lang="cs-CZ" dirty="0" err="1" smtClean="0"/>
              <a:t>čj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MMHF5AC4\MC900027262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8872" y="1484784"/>
            <a:ext cx="1872691" cy="85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330071"/>
              </p:ext>
            </p:extLst>
          </p:nvPr>
        </p:nvGraphicFramePr>
        <p:xfrm>
          <a:off x="467544" y="980728"/>
          <a:ext cx="1044000" cy="51523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4000"/>
              </a:tblGrid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můj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tatínek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dědeček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sestra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bratr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babička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hladový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šedý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9310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KŘÍŽOVKA – MOJE RODINA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177358"/>
              </p:ext>
            </p:extLst>
          </p:nvPr>
        </p:nvGraphicFramePr>
        <p:xfrm>
          <a:off x="1558331" y="908720"/>
          <a:ext cx="7406640" cy="51523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>
                      <a:noFill/>
                    </a:lnB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2286" y="6488668"/>
            <a:ext cx="907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7260" y="6339034"/>
            <a:ext cx="2075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Přelož tajenku do </a:t>
            </a:r>
            <a:r>
              <a:rPr lang="cs-CZ" dirty="0" err="1" smtClean="0"/>
              <a:t>čj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6379269"/>
              </p:ext>
            </p:extLst>
          </p:nvPr>
        </p:nvGraphicFramePr>
        <p:xfrm>
          <a:off x="467544" y="980728"/>
          <a:ext cx="1044000" cy="51523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4000"/>
              </a:tblGrid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můj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tabule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tatínek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dědeček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sestra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bratr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babička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hladový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33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šedý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419872" y="6339034"/>
            <a:ext cx="2773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Můj tatínek má hlad.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9" name="Picture 3" descr="C:\Users\ProchazkovaE\AppData\Local\Microsoft\Windows\Temporary Internet Files\Content.IE5\MMHF5AC4\MC900027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56792"/>
            <a:ext cx="1872691" cy="85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014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285</Words>
  <Application>Microsoft Office PowerPoint</Application>
  <PresentationFormat>Předvádění na obrazovce (4:3)</PresentationFormat>
  <Paragraphs>164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Slož slova </vt:lpstr>
      <vt:lpstr>Slož slova </vt:lpstr>
      <vt:lpstr>KŘÍŽOVKA – MOJE RODINA</vt:lpstr>
      <vt:lpstr>KŘÍŽOVKA – MOJE RODINA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33</cp:revision>
  <dcterms:created xsi:type="dcterms:W3CDTF">2011-08-21T15:31:45Z</dcterms:created>
  <dcterms:modified xsi:type="dcterms:W3CDTF">2011-12-09T19:08:41Z</dcterms:modified>
</cp:coreProperties>
</file>