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621" autoAdjust="0"/>
  </p:normalViewPr>
  <p:slideViewPr>
    <p:cSldViewPr>
      <p:cViewPr>
        <p:scale>
          <a:sx n="114" d="100"/>
          <a:sy n="114" d="100"/>
        </p:scale>
        <p:origin x="-114" y="9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48770557-C596-4E2F-BBF0-8A8260EB1685}" type="datetimeFigureOut">
              <a:rPr lang="cs-CZ"/>
              <a:pPr>
                <a:defRPr/>
              </a:pPr>
              <a:t>20.12.2011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AFF9AA5-6294-4C84-8066-03F55815853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3832612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6F83B-EF6B-4810-81CD-11CFA08DBEEF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95B82-4CE4-4A8C-8045-5C6AFD67C52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FE19C9-AE5F-40EB-B5C7-995EEDBDF880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A7F0EB-E7B6-4A37-9D78-0D94621FB8E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4227BA-449F-4AB5-B09B-9F7E615A5516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67E2B6-A1B9-4699-9084-F983D5C2BA9F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EEFC44-EB8E-47FC-B47A-5EC430898372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DB93AB-535A-460C-8EFF-AAAFA1B24F6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BEDAE-943D-4FDC-8B97-961E1C38DC75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D3DB2C-5762-45A8-926D-6202AD35B62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8AD191-DD97-4C7C-BACC-2B1382F742D8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E4C044-1150-4260-971F-D2C9FD35FE8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6FE921-EFE6-42F1-9534-1D58BF1720D0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C3C18D-04B3-4CAF-B3D4-FD8B626CB681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E070FE-E703-4D69-AB55-965CB8FF7208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03154-21F8-4A77-88AC-906454786E3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 dirty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30F8F3-46ED-4548-900D-D80C782150B9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172D2C-4A1C-46B3-B562-10B0520B293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CE1282-4615-4D06-96BE-CBC1DB897221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5763B-DD27-4FE3-AE9F-5F346D16F076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194415-7561-4454-98B6-4B4BEB267076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C69F6F-F0D7-48D6-BB7A-7D2839A4B0BA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B85816-2D53-4E3D-AC88-F29C3FBDA744}" type="datetime1">
              <a:rPr lang="cs-CZ"/>
              <a:pPr>
                <a:defRPr/>
              </a:pPr>
              <a:t>20.12.2011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cs-CZ"/>
              <a:t>Dostupné z Metodického portálu www.rvp.cz, ISSN: 1802-4785, financovaného z ESF a státního rozpočtu ČR. Provozováno Výzkumným ústavem pedagogickým v Praze.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AFAD05-E128-447E-99C4-711D59A4D27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83568" y="620688"/>
            <a:ext cx="7772400" cy="2187675"/>
          </a:xfrm>
        </p:spPr>
        <p:txBody>
          <a:bodyPr>
            <a:noAutofit/>
          </a:bodyPr>
          <a:lstStyle/>
          <a:p>
            <a:pPr algn="l"/>
            <a:r>
              <a:rPr lang="cs-CZ" sz="2400" dirty="0" smtClean="0">
                <a:latin typeface="Arial" pitchFamily="34" charset="0"/>
                <a:cs typeface="Arial" pitchFamily="34" charset="0"/>
              </a:rPr>
              <a:t>Název školy: ZŠ Varnsdorf, Edisonova 2821, okres Děčín, příspěvková organizace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Jazyk a jazyková komunikace, Anglický jazyk, Krátké odpovědi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Autor: Mgr. Jindřiška Šišková</a:t>
            </a:r>
            <a:br>
              <a:rPr lang="cs-CZ" sz="2400" dirty="0" smtClean="0">
                <a:latin typeface="Arial" pitchFamily="34" charset="0"/>
                <a:cs typeface="Arial" pitchFamily="34" charset="0"/>
              </a:rPr>
            </a:br>
            <a:r>
              <a:rPr lang="cs-CZ" sz="2400" dirty="0" smtClean="0">
                <a:latin typeface="Arial" pitchFamily="34" charset="0"/>
                <a:cs typeface="Arial" pitchFamily="34" charset="0"/>
              </a:rPr>
              <a:t>Název materiálu: </a:t>
            </a:r>
            <a:r>
              <a:rPr lang="cs-CZ" sz="2400" b="1" dirty="0" smtClean="0">
                <a:latin typeface="Arial" pitchFamily="34" charset="0"/>
                <a:cs typeface="Arial" pitchFamily="34" charset="0"/>
              </a:rPr>
              <a:t>VY_22_INOVACE_11/I.SADA</a:t>
            </a:r>
            <a:endParaRPr lang="cs-CZ" sz="2400" dirty="0"/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683568" y="3212976"/>
            <a:ext cx="6944816" cy="1703040"/>
          </a:xfrm>
        </p:spPr>
        <p:txBody>
          <a:bodyPr>
            <a:normAutofit fontScale="85000" lnSpcReduction="10000"/>
          </a:bodyPr>
          <a:lstStyle/>
          <a:p>
            <a:pPr algn="l"/>
            <a:r>
              <a:rPr lang="cs-CZ" sz="31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Anotace:</a:t>
            </a:r>
            <a:r>
              <a:rPr lang="cs-CZ" sz="3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Prezentace je určena pro žáky 4.-5.ročníku, slouží k procvičení KRÁTKÝCH ODPOVĚDÍ v přítomném čase .</a:t>
            </a:r>
          </a:p>
          <a:p>
            <a:pPr algn="l"/>
            <a:r>
              <a:rPr lang="cs-CZ" sz="31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Období: září – prosinec 2011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SHORT ANSWERS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00B0F0"/>
          </a:solidFill>
        </p:spPr>
        <p:txBody>
          <a:bodyPr>
            <a:normAutofit/>
          </a:bodyPr>
          <a:lstStyle/>
          <a:p>
            <a:r>
              <a:rPr lang="cs-CZ" dirty="0" smtClean="0"/>
              <a:t>Are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at</a:t>
            </a:r>
            <a:r>
              <a:rPr lang="cs-CZ" dirty="0" smtClean="0"/>
              <a:t> </a:t>
            </a:r>
            <a:r>
              <a:rPr lang="cs-CZ" dirty="0" err="1" smtClean="0"/>
              <a:t>home</a:t>
            </a:r>
            <a:r>
              <a:rPr lang="cs-CZ" dirty="0" smtClean="0"/>
              <a:t> ?          Has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 err="1" smtClean="0"/>
              <a:t>ears</a:t>
            </a:r>
            <a:r>
              <a:rPr lang="cs-CZ" dirty="0" smtClean="0"/>
              <a:t>?</a:t>
            </a:r>
            <a:endParaRPr lang="cs-CZ" dirty="0"/>
          </a:p>
          <a:p>
            <a:r>
              <a:rPr lang="cs-CZ" dirty="0" smtClean="0"/>
              <a:t>No, </a:t>
            </a:r>
            <a:r>
              <a:rPr lang="cs-CZ" dirty="0" err="1" smtClean="0"/>
              <a:t>I´m</a:t>
            </a:r>
            <a:r>
              <a:rPr lang="cs-CZ" dirty="0"/>
              <a:t> </a:t>
            </a:r>
            <a:r>
              <a:rPr lang="cs-CZ" dirty="0" smtClean="0"/>
              <a:t>not.                     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it</a:t>
            </a:r>
            <a:r>
              <a:rPr lang="cs-CZ" dirty="0" smtClean="0"/>
              <a:t> has.</a:t>
            </a:r>
            <a:endParaRPr lang="cs-CZ" dirty="0"/>
          </a:p>
          <a:p>
            <a:r>
              <a:rPr lang="cs-CZ" dirty="0" err="1" smtClean="0"/>
              <a:t>Yes</a:t>
            </a:r>
            <a:r>
              <a:rPr lang="cs-CZ" dirty="0" smtClean="0"/>
              <a:t>, I </a:t>
            </a:r>
            <a:r>
              <a:rPr lang="cs-CZ" dirty="0" err="1" smtClean="0"/>
              <a:t>am</a:t>
            </a:r>
            <a:r>
              <a:rPr lang="cs-CZ" dirty="0" smtClean="0"/>
              <a:t>.                           No, </a:t>
            </a:r>
            <a:r>
              <a:rPr lang="cs-CZ" dirty="0" err="1" smtClean="0"/>
              <a:t>it</a:t>
            </a:r>
            <a:r>
              <a:rPr lang="cs-CZ" dirty="0" smtClean="0"/>
              <a:t> </a:t>
            </a:r>
            <a:r>
              <a:rPr lang="cs-CZ" dirty="0" err="1" smtClean="0"/>
              <a:t>hasn´t</a:t>
            </a:r>
            <a:r>
              <a:rPr lang="cs-CZ" dirty="0" smtClean="0"/>
              <a:t> .</a:t>
            </a:r>
          </a:p>
          <a:p>
            <a:endParaRPr lang="cs-CZ" dirty="0" smtClean="0"/>
          </a:p>
          <a:p>
            <a:r>
              <a:rPr lang="cs-CZ" dirty="0" err="1" smtClean="0"/>
              <a:t>Can</a:t>
            </a:r>
            <a:r>
              <a:rPr lang="cs-CZ" dirty="0" smtClean="0"/>
              <a:t> he </a:t>
            </a:r>
            <a:r>
              <a:rPr lang="cs-CZ" dirty="0" err="1" smtClean="0"/>
              <a:t>swim</a:t>
            </a:r>
            <a:r>
              <a:rPr lang="cs-CZ" dirty="0" smtClean="0"/>
              <a:t> ?                 Do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fly</a:t>
            </a:r>
            <a:r>
              <a:rPr lang="cs-CZ" dirty="0" smtClean="0"/>
              <a:t> ?</a:t>
            </a:r>
          </a:p>
          <a:p>
            <a:r>
              <a:rPr lang="cs-CZ" dirty="0" err="1" smtClean="0"/>
              <a:t>Yes</a:t>
            </a:r>
            <a:r>
              <a:rPr lang="cs-CZ" dirty="0" smtClean="0"/>
              <a:t>, he </a:t>
            </a:r>
            <a:r>
              <a:rPr lang="cs-CZ" dirty="0" err="1" smtClean="0"/>
              <a:t>can</a:t>
            </a:r>
            <a:r>
              <a:rPr lang="cs-CZ" dirty="0" smtClean="0"/>
              <a:t>.                      </a:t>
            </a:r>
            <a:r>
              <a:rPr lang="cs-CZ" dirty="0" err="1" smtClean="0"/>
              <a:t>Yes</a:t>
            </a:r>
            <a:r>
              <a:rPr lang="cs-CZ" dirty="0" smtClean="0"/>
              <a:t>, </a:t>
            </a:r>
            <a:r>
              <a:rPr lang="cs-CZ" dirty="0" err="1" smtClean="0"/>
              <a:t>they</a:t>
            </a:r>
            <a:r>
              <a:rPr lang="cs-CZ" dirty="0" smtClean="0"/>
              <a:t> do.</a:t>
            </a:r>
          </a:p>
          <a:p>
            <a:r>
              <a:rPr lang="cs-CZ" dirty="0" smtClean="0"/>
              <a:t>No, he </a:t>
            </a:r>
            <a:r>
              <a:rPr lang="cs-CZ" dirty="0" err="1" smtClean="0"/>
              <a:t>can´t</a:t>
            </a:r>
            <a:r>
              <a:rPr lang="cs-CZ" dirty="0" smtClean="0"/>
              <a:t>.                     No, </a:t>
            </a:r>
            <a:r>
              <a:rPr lang="cs-CZ" dirty="0" err="1" smtClean="0"/>
              <a:t>they</a:t>
            </a:r>
            <a:r>
              <a:rPr lang="cs-CZ" dirty="0" smtClean="0"/>
              <a:t> </a:t>
            </a:r>
            <a:r>
              <a:rPr lang="cs-CZ" dirty="0" err="1" smtClean="0"/>
              <a:t>don´t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8035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4800" b="1" dirty="0" smtClean="0"/>
              <a:t>Are </a:t>
            </a:r>
            <a:r>
              <a:rPr lang="cs-CZ" sz="4800" b="1" dirty="0" err="1" smtClean="0"/>
              <a:t>your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friends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at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home</a:t>
            </a:r>
            <a:r>
              <a:rPr lang="cs-CZ" sz="4800" b="1" dirty="0" smtClean="0"/>
              <a:t>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7200" dirty="0" smtClean="0"/>
              <a:t>No, </a:t>
            </a:r>
            <a:r>
              <a:rPr lang="cs-CZ" sz="7200" dirty="0" err="1" smtClean="0"/>
              <a:t>they´re</a:t>
            </a:r>
            <a:r>
              <a:rPr lang="cs-CZ" sz="7200" dirty="0" smtClean="0"/>
              <a:t> not.</a:t>
            </a:r>
          </a:p>
          <a:p>
            <a:r>
              <a:rPr lang="cs-CZ" sz="7200" dirty="0" smtClean="0">
                <a:solidFill>
                  <a:srgbClr val="00B0F0"/>
                </a:solidFill>
              </a:rPr>
              <a:t>No, </a:t>
            </a:r>
            <a:r>
              <a:rPr lang="cs-CZ" sz="7200" dirty="0" err="1" smtClean="0">
                <a:solidFill>
                  <a:srgbClr val="00B0F0"/>
                </a:solidFill>
              </a:rPr>
              <a:t>they</a:t>
            </a:r>
            <a:r>
              <a:rPr lang="cs-CZ" sz="7200" dirty="0" smtClean="0">
                <a:solidFill>
                  <a:srgbClr val="00B0F0"/>
                </a:solidFill>
              </a:rPr>
              <a:t> </a:t>
            </a:r>
            <a:r>
              <a:rPr lang="cs-CZ" sz="7200" dirty="0" err="1" smtClean="0">
                <a:solidFill>
                  <a:srgbClr val="00B0F0"/>
                </a:solidFill>
              </a:rPr>
              <a:t>aren´t</a:t>
            </a:r>
            <a:r>
              <a:rPr lang="cs-CZ" sz="72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7200" dirty="0" smtClean="0"/>
              <a:t>No, </a:t>
            </a:r>
            <a:r>
              <a:rPr lang="cs-CZ" sz="7200" dirty="0" err="1" smtClean="0"/>
              <a:t>they</a:t>
            </a:r>
            <a:r>
              <a:rPr lang="cs-CZ" sz="7200" dirty="0" smtClean="0"/>
              <a:t> are not.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87291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b="1" dirty="0" err="1" smtClean="0">
                <a:solidFill>
                  <a:srgbClr val="FF0000"/>
                </a:solidFill>
              </a:rPr>
              <a:t>Does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your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sister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speak</a:t>
            </a:r>
            <a:r>
              <a:rPr lang="cs-CZ" b="1" dirty="0" smtClean="0">
                <a:solidFill>
                  <a:srgbClr val="FF0000"/>
                </a:solidFill>
              </a:rPr>
              <a:t> </a:t>
            </a:r>
            <a:r>
              <a:rPr lang="cs-CZ" b="1" dirty="0" err="1" smtClean="0">
                <a:solidFill>
                  <a:srgbClr val="FF0000"/>
                </a:solidFill>
              </a:rPr>
              <a:t>English</a:t>
            </a:r>
            <a:r>
              <a:rPr lang="cs-CZ" b="1" dirty="0" smtClean="0">
                <a:solidFill>
                  <a:srgbClr val="FF0000"/>
                </a:solidFill>
              </a:rPr>
              <a:t>?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7200" dirty="0" err="1" smtClean="0"/>
              <a:t>Yes</a:t>
            </a:r>
            <a:r>
              <a:rPr lang="cs-CZ" sz="7200" dirty="0" smtClean="0"/>
              <a:t>, </a:t>
            </a:r>
            <a:r>
              <a:rPr lang="cs-CZ" sz="7200" dirty="0" err="1" smtClean="0"/>
              <a:t>she</a:t>
            </a:r>
            <a:r>
              <a:rPr lang="cs-CZ" sz="7200" dirty="0" smtClean="0"/>
              <a:t> </a:t>
            </a:r>
            <a:r>
              <a:rPr lang="cs-CZ" sz="7200" dirty="0" err="1" smtClean="0"/>
              <a:t>speaks</a:t>
            </a:r>
            <a:r>
              <a:rPr lang="cs-CZ" sz="7200" dirty="0" smtClean="0"/>
              <a:t>.</a:t>
            </a:r>
          </a:p>
          <a:p>
            <a:r>
              <a:rPr lang="cs-CZ" sz="7200" dirty="0" err="1" smtClean="0">
                <a:solidFill>
                  <a:srgbClr val="00B0F0"/>
                </a:solidFill>
              </a:rPr>
              <a:t>Yes</a:t>
            </a:r>
            <a:r>
              <a:rPr lang="cs-CZ" sz="7200" dirty="0" smtClean="0">
                <a:solidFill>
                  <a:srgbClr val="00B0F0"/>
                </a:solidFill>
              </a:rPr>
              <a:t>, </a:t>
            </a:r>
            <a:r>
              <a:rPr lang="cs-CZ" sz="7200" dirty="0" err="1" smtClean="0">
                <a:solidFill>
                  <a:srgbClr val="00B0F0"/>
                </a:solidFill>
              </a:rPr>
              <a:t>she</a:t>
            </a:r>
            <a:r>
              <a:rPr lang="cs-CZ" sz="7200" dirty="0" smtClean="0">
                <a:solidFill>
                  <a:srgbClr val="00B0F0"/>
                </a:solidFill>
              </a:rPr>
              <a:t> </a:t>
            </a:r>
            <a:r>
              <a:rPr lang="cs-CZ" sz="7200" dirty="0" err="1" smtClean="0">
                <a:solidFill>
                  <a:srgbClr val="00B0F0"/>
                </a:solidFill>
              </a:rPr>
              <a:t>does</a:t>
            </a:r>
            <a:r>
              <a:rPr lang="cs-CZ" sz="72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7200" dirty="0" err="1" smtClean="0"/>
              <a:t>Yes</a:t>
            </a:r>
            <a:r>
              <a:rPr lang="cs-CZ" sz="7200" dirty="0" smtClean="0"/>
              <a:t>, </a:t>
            </a:r>
            <a:r>
              <a:rPr lang="cs-CZ" sz="7200" dirty="0" err="1" smtClean="0"/>
              <a:t>she</a:t>
            </a:r>
            <a:r>
              <a:rPr lang="cs-CZ" sz="7200" dirty="0" smtClean="0"/>
              <a:t> </a:t>
            </a:r>
            <a:r>
              <a:rPr lang="cs-CZ" sz="7200" dirty="0" err="1" smtClean="0"/>
              <a:t>is</a:t>
            </a:r>
            <a:r>
              <a:rPr lang="cs-CZ" sz="7200" dirty="0" smtClean="0"/>
              <a:t> </a:t>
            </a:r>
            <a:r>
              <a:rPr lang="cs-CZ" sz="7200" dirty="0" err="1" smtClean="0"/>
              <a:t>speaking</a:t>
            </a:r>
            <a:r>
              <a:rPr lang="cs-CZ" sz="7200" dirty="0" smtClean="0"/>
              <a:t>.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81320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4800" b="1" dirty="0" err="1" smtClean="0"/>
              <a:t>Is</a:t>
            </a:r>
            <a:r>
              <a:rPr lang="cs-CZ" sz="4800" b="1" dirty="0" smtClean="0"/>
              <a:t> her </a:t>
            </a:r>
            <a:r>
              <a:rPr lang="cs-CZ" sz="4800" b="1" dirty="0" err="1" smtClean="0"/>
              <a:t>schoolbag</a:t>
            </a:r>
            <a:r>
              <a:rPr lang="cs-CZ" sz="4800" b="1" dirty="0" smtClean="0"/>
              <a:t> on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floor</a:t>
            </a:r>
            <a:r>
              <a:rPr lang="cs-CZ" sz="4800" b="1" dirty="0" smtClean="0"/>
              <a:t>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7200" dirty="0" smtClean="0"/>
              <a:t>No, </a:t>
            </a:r>
            <a:r>
              <a:rPr lang="cs-CZ" sz="7200" dirty="0" err="1" smtClean="0"/>
              <a:t>it</a:t>
            </a:r>
            <a:r>
              <a:rPr lang="cs-CZ" sz="7200" dirty="0" smtClean="0"/>
              <a:t> </a:t>
            </a:r>
            <a:r>
              <a:rPr lang="cs-CZ" sz="7200" dirty="0" err="1" smtClean="0"/>
              <a:t>is</a:t>
            </a:r>
            <a:r>
              <a:rPr lang="cs-CZ" sz="7200" dirty="0" smtClean="0"/>
              <a:t> not.</a:t>
            </a:r>
          </a:p>
          <a:p>
            <a:r>
              <a:rPr lang="cs-CZ" sz="7200" dirty="0" smtClean="0">
                <a:solidFill>
                  <a:srgbClr val="00B0F0"/>
                </a:solidFill>
              </a:rPr>
              <a:t>No, </a:t>
            </a:r>
            <a:r>
              <a:rPr lang="cs-CZ" sz="7200" dirty="0" err="1" smtClean="0">
                <a:solidFill>
                  <a:srgbClr val="00B0F0"/>
                </a:solidFill>
              </a:rPr>
              <a:t>it</a:t>
            </a:r>
            <a:r>
              <a:rPr lang="cs-CZ" sz="7200" dirty="0" smtClean="0">
                <a:solidFill>
                  <a:srgbClr val="00B0F0"/>
                </a:solidFill>
              </a:rPr>
              <a:t> </a:t>
            </a:r>
            <a:r>
              <a:rPr lang="cs-CZ" sz="7200" dirty="0" err="1" smtClean="0">
                <a:solidFill>
                  <a:srgbClr val="00B0F0"/>
                </a:solidFill>
              </a:rPr>
              <a:t>isn´t</a:t>
            </a:r>
            <a:r>
              <a:rPr lang="cs-CZ" sz="72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6600" dirty="0" smtClean="0"/>
              <a:t>No, her </a:t>
            </a:r>
            <a:r>
              <a:rPr lang="cs-CZ" sz="6600" dirty="0" err="1" smtClean="0"/>
              <a:t>schoolbag</a:t>
            </a:r>
            <a:r>
              <a:rPr lang="cs-CZ" sz="6600" dirty="0" smtClean="0"/>
              <a:t> </a:t>
            </a:r>
            <a:r>
              <a:rPr lang="cs-CZ" sz="6600" dirty="0" err="1" smtClean="0"/>
              <a:t>isn´t</a:t>
            </a:r>
            <a:r>
              <a:rPr lang="cs-CZ" sz="6600" dirty="0" smtClean="0"/>
              <a:t> on </a:t>
            </a:r>
            <a:r>
              <a:rPr lang="cs-CZ" sz="6600" dirty="0" err="1" smtClean="0"/>
              <a:t>the</a:t>
            </a:r>
            <a:r>
              <a:rPr lang="cs-CZ" sz="6600" dirty="0" smtClean="0"/>
              <a:t> </a:t>
            </a:r>
            <a:r>
              <a:rPr lang="cs-CZ" sz="6600" dirty="0" err="1" smtClean="0"/>
              <a:t>floor</a:t>
            </a:r>
            <a:r>
              <a:rPr lang="cs-CZ" sz="6600" dirty="0" smtClean="0"/>
              <a:t>.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080222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00B0F0"/>
          </a:solidFill>
        </p:spPr>
        <p:txBody>
          <a:bodyPr/>
          <a:lstStyle/>
          <a:p>
            <a:r>
              <a:rPr lang="cs-CZ" sz="4800" b="1" dirty="0" smtClean="0"/>
              <a:t>Do </a:t>
            </a:r>
            <a:r>
              <a:rPr lang="cs-CZ" sz="4800" b="1" dirty="0" err="1" smtClean="0"/>
              <a:t>your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parents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cook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dinner</a:t>
            </a:r>
            <a:r>
              <a:rPr lang="cs-CZ" sz="4800" b="1" dirty="0" smtClean="0"/>
              <a:t>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7200" dirty="0" smtClean="0"/>
              <a:t>No, my </a:t>
            </a:r>
            <a:r>
              <a:rPr lang="cs-CZ" sz="7200" dirty="0" err="1" smtClean="0"/>
              <a:t>parents</a:t>
            </a:r>
            <a:r>
              <a:rPr lang="cs-CZ" sz="7200" dirty="0" smtClean="0"/>
              <a:t> </a:t>
            </a:r>
            <a:r>
              <a:rPr lang="cs-CZ" sz="7200" dirty="0" err="1" smtClean="0"/>
              <a:t>don´t</a:t>
            </a:r>
            <a:r>
              <a:rPr lang="cs-CZ" sz="7200" dirty="0" smtClean="0"/>
              <a:t> </a:t>
            </a:r>
            <a:r>
              <a:rPr lang="cs-CZ" sz="7200" dirty="0" err="1" smtClean="0"/>
              <a:t>cook</a:t>
            </a:r>
            <a:r>
              <a:rPr lang="cs-CZ" sz="7200" dirty="0" smtClean="0"/>
              <a:t>.</a:t>
            </a:r>
          </a:p>
          <a:p>
            <a:r>
              <a:rPr lang="cs-CZ" sz="7200" dirty="0" smtClean="0">
                <a:solidFill>
                  <a:srgbClr val="00B0F0"/>
                </a:solidFill>
              </a:rPr>
              <a:t>No, </a:t>
            </a:r>
            <a:r>
              <a:rPr lang="cs-CZ" sz="7200" dirty="0" err="1" smtClean="0">
                <a:solidFill>
                  <a:srgbClr val="00B0F0"/>
                </a:solidFill>
              </a:rPr>
              <a:t>they</a:t>
            </a:r>
            <a:r>
              <a:rPr lang="cs-CZ" sz="7200" dirty="0" smtClean="0">
                <a:solidFill>
                  <a:srgbClr val="00B0F0"/>
                </a:solidFill>
              </a:rPr>
              <a:t> </a:t>
            </a:r>
            <a:r>
              <a:rPr lang="cs-CZ" sz="7200" dirty="0" err="1" smtClean="0">
                <a:solidFill>
                  <a:srgbClr val="00B0F0"/>
                </a:solidFill>
              </a:rPr>
              <a:t>don´t</a:t>
            </a:r>
            <a:r>
              <a:rPr lang="cs-CZ" sz="72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6000" dirty="0" smtClean="0"/>
              <a:t>No, </a:t>
            </a:r>
            <a:r>
              <a:rPr lang="cs-CZ" sz="6000" dirty="0" err="1" smtClean="0"/>
              <a:t>they</a:t>
            </a:r>
            <a:r>
              <a:rPr lang="cs-CZ" sz="6000" dirty="0" smtClean="0"/>
              <a:t> </a:t>
            </a:r>
            <a:r>
              <a:rPr lang="cs-CZ" sz="6000" dirty="0" err="1" smtClean="0"/>
              <a:t>aren´t</a:t>
            </a:r>
            <a:r>
              <a:rPr lang="cs-CZ" sz="6000" dirty="0" smtClean="0"/>
              <a:t> </a:t>
            </a:r>
            <a:r>
              <a:rPr lang="cs-CZ" sz="6000" dirty="0" err="1" smtClean="0"/>
              <a:t>cooking</a:t>
            </a:r>
            <a:r>
              <a:rPr lang="cs-CZ" sz="6000" dirty="0" smtClean="0"/>
              <a:t>.</a:t>
            </a:r>
            <a:endParaRPr lang="cs-CZ" sz="6000" dirty="0"/>
          </a:p>
        </p:txBody>
      </p:sp>
    </p:spTree>
    <p:extLst>
      <p:ext uri="{BB962C8B-B14F-4D97-AF65-F5344CB8AC3E}">
        <p14:creationId xmlns:p14="http://schemas.microsoft.com/office/powerpoint/2010/main" val="40421882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4800" b="1" dirty="0" smtClean="0"/>
              <a:t>Do </a:t>
            </a:r>
            <a:r>
              <a:rPr lang="cs-CZ" sz="4800" b="1" dirty="0" err="1" smtClean="0"/>
              <a:t>you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like</a:t>
            </a:r>
            <a:r>
              <a:rPr lang="cs-CZ" sz="4800" b="1" dirty="0" smtClean="0"/>
              <a:t> pizza 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8000" dirty="0" err="1" smtClean="0"/>
              <a:t>Yes</a:t>
            </a:r>
            <a:r>
              <a:rPr lang="cs-CZ" sz="8000" dirty="0" smtClean="0"/>
              <a:t>, I do.</a:t>
            </a:r>
          </a:p>
          <a:p>
            <a:r>
              <a:rPr lang="cs-CZ" sz="8000" dirty="0" err="1" smtClean="0">
                <a:solidFill>
                  <a:srgbClr val="00B0F0"/>
                </a:solidFill>
              </a:rPr>
              <a:t>Yes</a:t>
            </a:r>
            <a:r>
              <a:rPr lang="cs-CZ" sz="8000" dirty="0" smtClean="0">
                <a:solidFill>
                  <a:srgbClr val="00B0F0"/>
                </a:solidFill>
              </a:rPr>
              <a:t>, I </a:t>
            </a:r>
            <a:r>
              <a:rPr lang="cs-CZ" sz="8000" dirty="0" err="1" smtClean="0">
                <a:solidFill>
                  <a:srgbClr val="00B0F0"/>
                </a:solidFill>
              </a:rPr>
              <a:t>like</a:t>
            </a:r>
            <a:r>
              <a:rPr lang="cs-CZ" sz="8000" dirty="0" smtClean="0">
                <a:solidFill>
                  <a:srgbClr val="00B0F0"/>
                </a:solidFill>
              </a:rPr>
              <a:t> </a:t>
            </a:r>
            <a:r>
              <a:rPr lang="cs-CZ" sz="8000" dirty="0" err="1" smtClean="0">
                <a:solidFill>
                  <a:srgbClr val="00B0F0"/>
                </a:solidFill>
              </a:rPr>
              <a:t>it</a:t>
            </a:r>
            <a:r>
              <a:rPr lang="cs-CZ" sz="80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8000" dirty="0" err="1" smtClean="0"/>
              <a:t>Yes</a:t>
            </a:r>
            <a:r>
              <a:rPr lang="cs-CZ" sz="8000" dirty="0" smtClean="0"/>
              <a:t>, I </a:t>
            </a:r>
            <a:r>
              <a:rPr lang="cs-CZ" sz="8000" dirty="0" err="1" smtClean="0"/>
              <a:t>like</a:t>
            </a:r>
            <a:r>
              <a:rPr lang="cs-CZ" sz="8000" dirty="0" smtClean="0"/>
              <a:t> pizza.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8233340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3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4800" b="1" dirty="0" smtClean="0"/>
              <a:t>Are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rabbits</a:t>
            </a:r>
            <a:r>
              <a:rPr lang="cs-CZ" sz="4800" b="1" dirty="0" smtClean="0"/>
              <a:t> pink?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8000" dirty="0" smtClean="0"/>
              <a:t>No, </a:t>
            </a:r>
            <a:r>
              <a:rPr lang="cs-CZ" sz="8000" dirty="0" err="1" smtClean="0"/>
              <a:t>they</a:t>
            </a:r>
            <a:r>
              <a:rPr lang="cs-CZ" sz="8000" dirty="0" smtClean="0"/>
              <a:t> are not.</a:t>
            </a:r>
          </a:p>
          <a:p>
            <a:r>
              <a:rPr lang="cs-CZ" sz="8000" dirty="0" smtClean="0">
                <a:solidFill>
                  <a:srgbClr val="00B0F0"/>
                </a:solidFill>
              </a:rPr>
              <a:t>No, </a:t>
            </a:r>
            <a:r>
              <a:rPr lang="cs-CZ" sz="8000" dirty="0" err="1" smtClean="0">
                <a:solidFill>
                  <a:srgbClr val="00B0F0"/>
                </a:solidFill>
              </a:rPr>
              <a:t>they´re</a:t>
            </a:r>
            <a:r>
              <a:rPr lang="cs-CZ" sz="80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8000" dirty="0" smtClean="0"/>
              <a:t>No, </a:t>
            </a:r>
            <a:r>
              <a:rPr lang="cs-CZ" sz="8000" dirty="0" err="1" smtClean="0"/>
              <a:t>they</a:t>
            </a:r>
            <a:r>
              <a:rPr lang="cs-CZ" sz="8000" dirty="0" smtClean="0"/>
              <a:t> </a:t>
            </a:r>
            <a:r>
              <a:rPr lang="cs-CZ" sz="8000" dirty="0" err="1" smtClean="0"/>
              <a:t>aren´t</a:t>
            </a:r>
            <a:r>
              <a:rPr lang="cs-CZ" sz="8000" dirty="0" smtClean="0"/>
              <a:t>.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1229193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b="1" dirty="0" err="1" smtClean="0"/>
              <a:t>Does</a:t>
            </a:r>
            <a:r>
              <a:rPr lang="cs-CZ" b="1" dirty="0" smtClean="0"/>
              <a:t> Jane use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computer</a:t>
            </a:r>
            <a:r>
              <a:rPr lang="cs-CZ" b="1" dirty="0" smtClean="0"/>
              <a:t> </a:t>
            </a:r>
            <a:r>
              <a:rPr lang="cs-CZ" b="1" dirty="0" err="1" smtClean="0"/>
              <a:t>at</a:t>
            </a:r>
            <a:r>
              <a:rPr lang="cs-CZ" b="1" dirty="0"/>
              <a:t> </a:t>
            </a:r>
            <a:r>
              <a:rPr lang="cs-CZ" b="1" dirty="0" err="1" smtClean="0"/>
              <a:t>school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8000" dirty="0" smtClean="0"/>
              <a:t>No, </a:t>
            </a:r>
            <a:r>
              <a:rPr lang="cs-CZ" sz="8000" dirty="0" err="1" smtClean="0"/>
              <a:t>she</a:t>
            </a:r>
            <a:r>
              <a:rPr lang="cs-CZ" sz="8000" dirty="0" smtClean="0"/>
              <a:t> </a:t>
            </a:r>
            <a:r>
              <a:rPr lang="cs-CZ" sz="8000" dirty="0" err="1" smtClean="0"/>
              <a:t>doesn´t</a:t>
            </a:r>
            <a:r>
              <a:rPr lang="cs-CZ" sz="8000" dirty="0" smtClean="0"/>
              <a:t>.</a:t>
            </a:r>
          </a:p>
          <a:p>
            <a:r>
              <a:rPr lang="cs-CZ" sz="8000" dirty="0" smtClean="0">
                <a:solidFill>
                  <a:srgbClr val="00B0F0"/>
                </a:solidFill>
              </a:rPr>
              <a:t>No, Jane </a:t>
            </a:r>
            <a:r>
              <a:rPr lang="cs-CZ" sz="8000" dirty="0" err="1" smtClean="0">
                <a:solidFill>
                  <a:srgbClr val="00B0F0"/>
                </a:solidFill>
              </a:rPr>
              <a:t>doesn´t</a:t>
            </a:r>
            <a:r>
              <a:rPr lang="cs-CZ" sz="80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8000" dirty="0" smtClean="0"/>
              <a:t>No, </a:t>
            </a:r>
            <a:r>
              <a:rPr lang="cs-CZ" sz="8000" dirty="0" err="1" smtClean="0"/>
              <a:t>she</a:t>
            </a:r>
            <a:r>
              <a:rPr lang="cs-CZ" sz="8000" dirty="0" smtClean="0"/>
              <a:t> </a:t>
            </a:r>
            <a:r>
              <a:rPr lang="cs-CZ" sz="8000" dirty="0" err="1" smtClean="0"/>
              <a:t>does</a:t>
            </a:r>
            <a:r>
              <a:rPr lang="cs-CZ" sz="8000" dirty="0" smtClean="0"/>
              <a:t>.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3550786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6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7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8" dur="indefinit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err="1" smtClean="0"/>
              <a:t>Does</a:t>
            </a:r>
            <a:r>
              <a:rPr lang="cs-CZ" b="1" dirty="0" smtClean="0"/>
              <a:t> </a:t>
            </a:r>
            <a:r>
              <a:rPr lang="cs-CZ" b="1" dirty="0" err="1" smtClean="0"/>
              <a:t>the</a:t>
            </a:r>
            <a:r>
              <a:rPr lang="cs-CZ" b="1" dirty="0" smtClean="0"/>
              <a:t> </a:t>
            </a:r>
            <a:r>
              <a:rPr lang="cs-CZ" b="1" dirty="0" err="1" smtClean="0"/>
              <a:t>shop</a:t>
            </a:r>
            <a:r>
              <a:rPr lang="cs-CZ" b="1" dirty="0" smtClean="0"/>
              <a:t> open on </a:t>
            </a:r>
            <a:r>
              <a:rPr lang="cs-CZ" b="1" dirty="0" err="1" smtClean="0"/>
              <a:t>Sunday</a:t>
            </a:r>
            <a:r>
              <a:rPr lang="cs-CZ" b="1" dirty="0" smtClean="0"/>
              <a:t>?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8800" dirty="0" err="1" smtClean="0"/>
              <a:t>Yes</a:t>
            </a:r>
            <a:r>
              <a:rPr lang="cs-CZ" sz="8800" dirty="0" smtClean="0"/>
              <a:t>, </a:t>
            </a:r>
            <a:r>
              <a:rPr lang="cs-CZ" sz="8800" dirty="0" err="1" smtClean="0"/>
              <a:t>it</a:t>
            </a:r>
            <a:r>
              <a:rPr lang="cs-CZ" sz="8800" dirty="0" smtClean="0"/>
              <a:t> </a:t>
            </a:r>
            <a:r>
              <a:rPr lang="cs-CZ" sz="8800" dirty="0" err="1" smtClean="0"/>
              <a:t>is</a:t>
            </a:r>
            <a:r>
              <a:rPr lang="cs-CZ" sz="8800" dirty="0" smtClean="0"/>
              <a:t>.</a:t>
            </a:r>
          </a:p>
          <a:p>
            <a:r>
              <a:rPr lang="cs-CZ" sz="8800" dirty="0" err="1" smtClean="0">
                <a:solidFill>
                  <a:srgbClr val="00B0F0"/>
                </a:solidFill>
              </a:rPr>
              <a:t>Yes</a:t>
            </a:r>
            <a:r>
              <a:rPr lang="cs-CZ" sz="8800" dirty="0" smtClean="0">
                <a:solidFill>
                  <a:srgbClr val="00B0F0"/>
                </a:solidFill>
              </a:rPr>
              <a:t>, </a:t>
            </a:r>
            <a:r>
              <a:rPr lang="cs-CZ" sz="8800" dirty="0" err="1" smtClean="0">
                <a:solidFill>
                  <a:srgbClr val="00B0F0"/>
                </a:solidFill>
              </a:rPr>
              <a:t>it</a:t>
            </a:r>
            <a:r>
              <a:rPr lang="cs-CZ" sz="8800" dirty="0" smtClean="0">
                <a:solidFill>
                  <a:srgbClr val="00B0F0"/>
                </a:solidFill>
              </a:rPr>
              <a:t> </a:t>
            </a:r>
            <a:r>
              <a:rPr lang="cs-CZ" sz="8800" dirty="0" err="1" smtClean="0">
                <a:solidFill>
                  <a:srgbClr val="00B0F0"/>
                </a:solidFill>
              </a:rPr>
              <a:t>opens</a:t>
            </a:r>
            <a:r>
              <a:rPr lang="cs-CZ" sz="8800" dirty="0" smtClean="0">
                <a:solidFill>
                  <a:srgbClr val="00B0F0"/>
                </a:solidFill>
              </a:rPr>
              <a:t>.</a:t>
            </a:r>
          </a:p>
          <a:p>
            <a:r>
              <a:rPr lang="cs-CZ" sz="8800" dirty="0" err="1" smtClean="0"/>
              <a:t>Yes</a:t>
            </a:r>
            <a:r>
              <a:rPr lang="cs-CZ" sz="8800" dirty="0" smtClean="0"/>
              <a:t>, </a:t>
            </a:r>
            <a:r>
              <a:rPr lang="cs-CZ" sz="8800" dirty="0" err="1" smtClean="0"/>
              <a:t>it</a:t>
            </a:r>
            <a:r>
              <a:rPr lang="cs-CZ" sz="8800" dirty="0" smtClean="0"/>
              <a:t> </a:t>
            </a:r>
            <a:r>
              <a:rPr lang="cs-CZ" sz="8800" dirty="0" err="1" smtClean="0"/>
              <a:t>does</a:t>
            </a:r>
            <a:r>
              <a:rPr lang="cs-CZ" sz="8800" dirty="0" smtClean="0"/>
              <a:t>.</a:t>
            </a:r>
            <a:endParaRPr lang="cs-CZ" sz="8800" dirty="0"/>
          </a:p>
        </p:txBody>
      </p:sp>
    </p:spTree>
    <p:extLst>
      <p:ext uri="{BB962C8B-B14F-4D97-AF65-F5344CB8AC3E}">
        <p14:creationId xmlns:p14="http://schemas.microsoft.com/office/powerpoint/2010/main" val="3113311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" presetClass="emph" presetSubtype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0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style.fontStyle</p:attrName>
                                        </p:attrNameLst>
                                      </p:cBhvr>
                                      <p:to>
                                        <p:strVal val="normal"/>
                                      </p:to>
                                    </p:set>
                                    <p:set>
                                      <p:cBhvr override="childStyle">
                                        <p:cTn id="11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style.fontWeight</p:attrName>
                                        </p:attrNameLst>
                                      </p:cBhvr>
                                      <p:to>
                                        <p:strVal val="bold"/>
                                      </p:to>
                                    </p:se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fals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4800" b="1" dirty="0" err="1" smtClean="0"/>
              <a:t>Have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your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parents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got</a:t>
            </a:r>
            <a:r>
              <a:rPr lang="cs-CZ" sz="4800" b="1" dirty="0" smtClean="0"/>
              <a:t> a car?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8000" dirty="0" err="1" smtClean="0"/>
              <a:t>Yes</a:t>
            </a:r>
            <a:r>
              <a:rPr lang="cs-CZ" sz="8000" dirty="0" smtClean="0"/>
              <a:t>, </a:t>
            </a:r>
            <a:r>
              <a:rPr lang="cs-CZ" sz="8000" dirty="0" err="1" smtClean="0"/>
              <a:t>they</a:t>
            </a:r>
            <a:r>
              <a:rPr lang="cs-CZ" sz="8000" dirty="0" smtClean="0"/>
              <a:t> </a:t>
            </a:r>
            <a:r>
              <a:rPr lang="cs-CZ" sz="8000" dirty="0" err="1" smtClean="0"/>
              <a:t>have</a:t>
            </a:r>
            <a:r>
              <a:rPr lang="cs-CZ" sz="8000" dirty="0" smtClean="0"/>
              <a:t> .</a:t>
            </a:r>
          </a:p>
          <a:p>
            <a:r>
              <a:rPr lang="cs-CZ" sz="8000" dirty="0" err="1" smtClean="0">
                <a:solidFill>
                  <a:srgbClr val="FF0000"/>
                </a:solidFill>
              </a:rPr>
              <a:t>Yes</a:t>
            </a:r>
            <a:r>
              <a:rPr lang="cs-CZ" sz="8000" dirty="0" smtClean="0">
                <a:solidFill>
                  <a:srgbClr val="FF0000"/>
                </a:solidFill>
              </a:rPr>
              <a:t>, </a:t>
            </a:r>
            <a:r>
              <a:rPr lang="cs-CZ" sz="8000" dirty="0" err="1" smtClean="0">
                <a:solidFill>
                  <a:srgbClr val="FF0000"/>
                </a:solidFill>
              </a:rPr>
              <a:t>they</a:t>
            </a:r>
            <a:r>
              <a:rPr lang="cs-CZ" sz="8000" dirty="0" smtClean="0">
                <a:solidFill>
                  <a:srgbClr val="FF0000"/>
                </a:solidFill>
              </a:rPr>
              <a:t> </a:t>
            </a:r>
            <a:r>
              <a:rPr lang="cs-CZ" sz="8000" dirty="0" err="1" smtClean="0">
                <a:solidFill>
                  <a:srgbClr val="FF0000"/>
                </a:solidFill>
              </a:rPr>
              <a:t>have</a:t>
            </a:r>
            <a:r>
              <a:rPr lang="cs-CZ" sz="8000" dirty="0" smtClean="0">
                <a:solidFill>
                  <a:srgbClr val="FF0000"/>
                </a:solidFill>
              </a:rPr>
              <a:t> </a:t>
            </a:r>
            <a:r>
              <a:rPr lang="cs-CZ" sz="8000" dirty="0" err="1" smtClean="0">
                <a:solidFill>
                  <a:srgbClr val="FF0000"/>
                </a:solidFill>
              </a:rPr>
              <a:t>got</a:t>
            </a:r>
            <a:r>
              <a:rPr lang="cs-CZ" sz="8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8000" dirty="0" err="1" smtClean="0"/>
              <a:t>Yes</a:t>
            </a:r>
            <a:r>
              <a:rPr lang="cs-CZ" sz="8000" dirty="0" smtClean="0"/>
              <a:t>, </a:t>
            </a:r>
            <a:r>
              <a:rPr lang="cs-CZ" sz="8000" dirty="0" err="1" smtClean="0"/>
              <a:t>they</a:t>
            </a:r>
            <a:r>
              <a:rPr lang="cs-CZ" sz="8000" dirty="0" smtClean="0"/>
              <a:t> do.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3716147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20000"/>
              <a:lumOff val="80000"/>
            </a:schemeClr>
          </a:solidFill>
        </p:spPr>
        <p:txBody>
          <a:bodyPr/>
          <a:lstStyle/>
          <a:p>
            <a:r>
              <a:rPr lang="cs-CZ" sz="4800" b="1" dirty="0" smtClean="0"/>
              <a:t>Are </a:t>
            </a:r>
            <a:r>
              <a:rPr lang="cs-CZ" sz="4800" b="1" dirty="0" err="1" smtClean="0"/>
              <a:t>the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newspapers</a:t>
            </a:r>
            <a:r>
              <a:rPr lang="cs-CZ" sz="4800" b="1" dirty="0" smtClean="0"/>
              <a:t> </a:t>
            </a:r>
            <a:r>
              <a:rPr lang="cs-CZ" sz="4800" b="1" dirty="0" err="1" smtClean="0"/>
              <a:t>new</a:t>
            </a:r>
            <a:r>
              <a:rPr lang="cs-CZ" sz="4800" b="1" dirty="0" smtClean="0"/>
              <a:t>?</a:t>
            </a:r>
            <a:endParaRPr lang="cs-CZ" sz="48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r>
              <a:rPr lang="cs-CZ" sz="8000" dirty="0" smtClean="0"/>
              <a:t>No, </a:t>
            </a:r>
            <a:r>
              <a:rPr lang="cs-CZ" sz="8000" dirty="0" err="1" smtClean="0"/>
              <a:t>we</a:t>
            </a:r>
            <a:r>
              <a:rPr lang="cs-CZ" sz="8000" dirty="0" smtClean="0"/>
              <a:t> </a:t>
            </a:r>
            <a:r>
              <a:rPr lang="cs-CZ" sz="8000" dirty="0" err="1" smtClean="0"/>
              <a:t>aren´t</a:t>
            </a:r>
            <a:r>
              <a:rPr lang="cs-CZ" sz="8000" dirty="0" smtClean="0"/>
              <a:t>.</a:t>
            </a:r>
          </a:p>
          <a:p>
            <a:r>
              <a:rPr lang="cs-CZ" sz="8000" dirty="0" smtClean="0">
                <a:solidFill>
                  <a:srgbClr val="FF0000"/>
                </a:solidFill>
              </a:rPr>
              <a:t>No, </a:t>
            </a:r>
            <a:r>
              <a:rPr lang="cs-CZ" sz="8000" dirty="0" err="1" smtClean="0">
                <a:solidFill>
                  <a:srgbClr val="FF0000"/>
                </a:solidFill>
              </a:rPr>
              <a:t>they</a:t>
            </a:r>
            <a:r>
              <a:rPr lang="cs-CZ" sz="8000" dirty="0" smtClean="0">
                <a:solidFill>
                  <a:srgbClr val="FF0000"/>
                </a:solidFill>
              </a:rPr>
              <a:t> are not.</a:t>
            </a:r>
          </a:p>
          <a:p>
            <a:r>
              <a:rPr lang="cs-CZ" sz="8000" dirty="0" smtClean="0"/>
              <a:t>No, </a:t>
            </a:r>
            <a:r>
              <a:rPr lang="cs-CZ" sz="8000" dirty="0" err="1" smtClean="0"/>
              <a:t>they</a:t>
            </a:r>
            <a:r>
              <a:rPr lang="cs-CZ" sz="8000" dirty="0" smtClean="0"/>
              <a:t> </a:t>
            </a:r>
            <a:r>
              <a:rPr lang="cs-CZ" sz="8000" dirty="0" err="1" smtClean="0"/>
              <a:t>aren</a:t>
            </a:r>
            <a:r>
              <a:rPr lang="cs-CZ" sz="8000" dirty="0" smtClean="0"/>
              <a:t>´</a:t>
            </a:r>
            <a:r>
              <a:rPr lang="cs-CZ" sz="8000" dirty="0" err="1" smtClean="0"/>
              <a:t>t</a:t>
            </a:r>
            <a:r>
              <a:rPr lang="cs-CZ" sz="8000" dirty="0" smtClean="0"/>
              <a:t>.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49135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sz="4800" dirty="0" err="1" smtClean="0"/>
              <a:t>Is</a:t>
            </a:r>
            <a:r>
              <a:rPr lang="cs-CZ" sz="4800" dirty="0" smtClean="0"/>
              <a:t> </a:t>
            </a:r>
            <a:r>
              <a:rPr lang="cs-CZ" sz="4800" dirty="0" err="1" smtClean="0"/>
              <a:t>your</a:t>
            </a:r>
            <a:r>
              <a:rPr lang="cs-CZ" sz="4800" dirty="0" smtClean="0"/>
              <a:t> </a:t>
            </a:r>
            <a:r>
              <a:rPr lang="cs-CZ" sz="4800" dirty="0" err="1" smtClean="0"/>
              <a:t>father</a:t>
            </a:r>
            <a:r>
              <a:rPr lang="cs-CZ" sz="4800" dirty="0" smtClean="0"/>
              <a:t> </a:t>
            </a:r>
            <a:r>
              <a:rPr lang="cs-CZ" sz="4800" dirty="0" err="1" smtClean="0"/>
              <a:t>at</a:t>
            </a:r>
            <a:r>
              <a:rPr lang="cs-CZ" sz="4800" dirty="0" smtClean="0"/>
              <a:t> </a:t>
            </a:r>
            <a:r>
              <a:rPr lang="cs-CZ" sz="4800" dirty="0" err="1" smtClean="0"/>
              <a:t>work</a:t>
            </a:r>
            <a:r>
              <a:rPr lang="cs-CZ" sz="4800" dirty="0" smtClean="0"/>
              <a:t>?</a:t>
            </a:r>
            <a:endParaRPr lang="cs-CZ" sz="4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cs-CZ" sz="8000" dirty="0" err="1" smtClean="0"/>
              <a:t>Yes</a:t>
            </a:r>
            <a:r>
              <a:rPr lang="cs-CZ" sz="8000" dirty="0" smtClean="0"/>
              <a:t>, </a:t>
            </a:r>
            <a:r>
              <a:rPr lang="cs-CZ" sz="8000" dirty="0" err="1" smtClean="0"/>
              <a:t>he´s</a:t>
            </a:r>
            <a:r>
              <a:rPr lang="cs-CZ" sz="8000" dirty="0" smtClean="0"/>
              <a:t>.</a:t>
            </a:r>
          </a:p>
          <a:p>
            <a:r>
              <a:rPr lang="cs-CZ" sz="8000" dirty="0" err="1" smtClean="0">
                <a:solidFill>
                  <a:srgbClr val="FF0000"/>
                </a:solidFill>
              </a:rPr>
              <a:t>Yes</a:t>
            </a:r>
            <a:r>
              <a:rPr lang="cs-CZ" sz="8000" dirty="0" smtClean="0">
                <a:solidFill>
                  <a:srgbClr val="FF0000"/>
                </a:solidFill>
              </a:rPr>
              <a:t>, he </a:t>
            </a:r>
            <a:r>
              <a:rPr lang="cs-CZ" sz="8000" dirty="0" err="1" smtClean="0">
                <a:solidFill>
                  <a:srgbClr val="FF0000"/>
                </a:solidFill>
              </a:rPr>
              <a:t>is</a:t>
            </a:r>
            <a:r>
              <a:rPr lang="cs-CZ" sz="8000" dirty="0" smtClean="0">
                <a:solidFill>
                  <a:srgbClr val="FF0000"/>
                </a:solidFill>
              </a:rPr>
              <a:t>.</a:t>
            </a:r>
          </a:p>
          <a:p>
            <a:r>
              <a:rPr lang="cs-CZ" sz="8000" dirty="0" err="1" smtClean="0"/>
              <a:t>Yes</a:t>
            </a:r>
            <a:r>
              <a:rPr lang="cs-CZ" sz="8000" dirty="0" smtClean="0"/>
              <a:t>, he </a:t>
            </a:r>
            <a:r>
              <a:rPr lang="cs-CZ" sz="8000" dirty="0" err="1" smtClean="0"/>
              <a:t>does</a:t>
            </a:r>
            <a:r>
              <a:rPr lang="cs-CZ" sz="8000" dirty="0" smtClean="0"/>
              <a:t>.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264965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latin typeface="Arial" pitchFamily="34" charset="0"/>
                <a:cs typeface="Arial" pitchFamily="34" charset="0"/>
              </a:rPr>
              <a:t>Obrázek sněhuláka použit z office.microsoft.com. 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Citace 12.9.2011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PERCLOVÁ, R.- WISNIEWSKA, I. SPEAK OUT IN ENGLISH! Ilustroval Jiří </a:t>
            </a:r>
            <a:r>
              <a:rPr lang="cs-CZ" dirty="0" err="1" smtClean="0">
                <a:latin typeface="Arial" pitchFamily="34" charset="0"/>
                <a:cs typeface="Arial" pitchFamily="34" charset="0"/>
              </a:rPr>
              <a:t>Tyller</a:t>
            </a:r>
            <a:r>
              <a:rPr lang="cs-CZ" dirty="0" smtClean="0">
                <a:latin typeface="Arial" pitchFamily="34" charset="0"/>
                <a:cs typeface="Arial" pitchFamily="34" charset="0"/>
              </a:rPr>
              <a:t>. I. vyd. Plzeň: Fraus, 1997. 70 s.                ISBN 80-85784-97-1.</a:t>
            </a:r>
          </a:p>
          <a:p>
            <a:r>
              <a:rPr lang="cs-CZ" dirty="0" smtClean="0">
                <a:latin typeface="Arial" pitchFamily="34" charset="0"/>
                <a:cs typeface="Arial" pitchFamily="34" charset="0"/>
              </a:rPr>
              <a:t>Vlastní zdroje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8002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UM-PPT-šablona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DUM-PPT-šablona</Template>
  <TotalTime>47</TotalTime>
  <Words>392</Words>
  <Application>Microsoft Office PowerPoint</Application>
  <PresentationFormat>Předvádění na obrazovce (4:3)</PresentationFormat>
  <Paragraphs>60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DUM-PPT-šablona</vt:lpstr>
      <vt:lpstr>Název školy: ZŠ Varnsdorf, Edisonova 2821, okres Děčín, příspěvková organizace Jazyk a jazyková komunikace, Anglický jazyk, Krátké odpovědi Autor: Mgr. Jindřiška Šišková Název materiálu: VY_22_INOVACE_11/I.SADA</vt:lpstr>
      <vt:lpstr>SHORT ANSWERS</vt:lpstr>
      <vt:lpstr>Are your friends at home?</vt:lpstr>
      <vt:lpstr>Does your sister speak English?</vt:lpstr>
      <vt:lpstr>Is her schoolbag on the floor?</vt:lpstr>
      <vt:lpstr>Do your parents cook dinner?</vt:lpstr>
      <vt:lpstr>Do you like pizza ?</vt:lpstr>
      <vt:lpstr>Are the rabbits pink?</vt:lpstr>
      <vt:lpstr>Does Jane use the computer at school?</vt:lpstr>
      <vt:lpstr>Does the shop open on Sunday?</vt:lpstr>
      <vt:lpstr>Have your parents got a car?</vt:lpstr>
      <vt:lpstr>Are the newspapers new?</vt:lpstr>
      <vt:lpstr>Is your father at work?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učebního materiálu</dc:title>
  <dc:creator>Tereza Bížová</dc:creator>
  <dc:description>Dostupné z Metodického portálu www.rvp.cz, ISSN: 1802-4785, financovaného z ESF a státního rozpočtu ČR. Provozováno Výzkumným ústavem pedagogickým v Praze.</dc:description>
  <cp:lastModifiedBy>třída 5B</cp:lastModifiedBy>
  <cp:revision>8</cp:revision>
  <dcterms:created xsi:type="dcterms:W3CDTF">2010-10-19T08:27:42Z</dcterms:created>
  <dcterms:modified xsi:type="dcterms:W3CDTF">2011-12-20T19:27:23Z</dcterms:modified>
</cp:coreProperties>
</file>