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4" r:id="rId3"/>
    <p:sldId id="259" r:id="rId4"/>
    <p:sldId id="260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VY_22_INOVACE_09_Části těla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Části těla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VY_22_INOVACE_09_Části těla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Části těla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</a:t>
            </a:r>
            <a:r>
              <a:rPr lang="cs-CZ" baseline="0" dirty="0" smtClean="0"/>
              <a:t> části těla na správná místa. Slova v pravém horním sloupci slouží ke kontrole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09752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vpisují</a:t>
            </a:r>
            <a:r>
              <a:rPr lang="cs-CZ" baseline="0" dirty="0" smtClean="0"/>
              <a:t> části těla na správná místa. Slova v pravém horním sloupci slouží ke </a:t>
            </a:r>
            <a:r>
              <a:rPr lang="cs-CZ" baseline="0" smtClean="0"/>
              <a:t>kontrole pravopisu.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09752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doplňují správná písmena na vynechaná místa. Může být též využit jako samostatný pracovní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1152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samostatné práce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1152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7669373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opakování  slovní zásoby a pravopisu, další část lze využít pro samostatnou práci žáků jako pracovní list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doplňování textu k obrázkům, doplňování písmen do slov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Č</a:t>
            </a:r>
            <a:r>
              <a:rPr lang="cs-CZ" dirty="0" smtClean="0">
                <a:solidFill>
                  <a:srgbClr val="00B0F0"/>
                </a:solidFill>
              </a:rPr>
              <a:t>ásti těla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MMHF5AC4\MC90035513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052736"/>
            <a:ext cx="4415355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5220072" y="1844824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99992" y="270892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004048" y="314096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835696" y="371703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716016" y="443711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16016" y="407707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716016" y="443711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004048" y="5229200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067944" y="5517232"/>
            <a:ext cx="93610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004048" y="5517232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1835696" y="285293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8274546" y="1049534"/>
            <a:ext cx="680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feet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 flipH="1">
            <a:off x="8235355" y="2171601"/>
            <a:ext cx="9558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foot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8183133" y="1613991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knee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8150639" y="4767535"/>
            <a:ext cx="809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head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7692614" y="4437112"/>
            <a:ext cx="1284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shoulder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8201030" y="3975447"/>
            <a:ext cx="769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neck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8375493" y="3631932"/>
            <a:ext cx="553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leg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8283464" y="3170267"/>
            <a:ext cx="684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arm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8159087" y="2708602"/>
            <a:ext cx="8178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hand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54229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0" grpId="0"/>
      <p:bldP spid="31" grpId="0"/>
      <p:bldP spid="1024" grpId="0"/>
      <p:bldP spid="1025" grpId="0"/>
      <p:bldP spid="1029" grpId="0"/>
      <p:bldP spid="1030" grpId="0"/>
      <p:bldP spid="1031" grpId="0"/>
      <p:bldP spid="1032" grpId="0"/>
      <p:bldP spid="103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B0F0"/>
                </a:solidFill>
              </a:rPr>
              <a:t>Č</a:t>
            </a:r>
            <a:r>
              <a:rPr lang="cs-CZ" dirty="0" smtClean="0">
                <a:solidFill>
                  <a:srgbClr val="00B0F0"/>
                </a:solidFill>
              </a:rPr>
              <a:t>ásti těla</a:t>
            </a:r>
            <a:endParaRPr lang="cs-CZ" dirty="0">
              <a:solidFill>
                <a:srgbClr val="00B0F0"/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MMHF5AC4\MC900355133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052736"/>
            <a:ext cx="4415355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5220072" y="1844824"/>
            <a:ext cx="19442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499992" y="2708920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004048" y="3140968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 flipH="1">
            <a:off x="1835696" y="3717032"/>
            <a:ext cx="22322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716016" y="4437112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716016" y="407707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716016" y="4437112"/>
            <a:ext cx="230425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5004048" y="5229200"/>
            <a:ext cx="201622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067944" y="5517232"/>
            <a:ext cx="936104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004048" y="5517232"/>
            <a:ext cx="0" cy="64807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H="1">
            <a:off x="1835696" y="2852936"/>
            <a:ext cx="244827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4716016" y="6165304"/>
            <a:ext cx="6802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feet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 flipH="1">
            <a:off x="5839205" y="4869160"/>
            <a:ext cx="9558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foot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24" name="TextovéPole 1023"/>
          <p:cNvSpPr txBox="1"/>
          <p:nvPr/>
        </p:nvSpPr>
        <p:spPr>
          <a:xfrm>
            <a:off x="5545147" y="4077072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knee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5834322" y="1413931"/>
            <a:ext cx="8098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head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29" name="TextovéPole 1028"/>
          <p:cNvSpPr txBox="1"/>
          <p:nvPr/>
        </p:nvSpPr>
        <p:spPr>
          <a:xfrm>
            <a:off x="2309657" y="2469836"/>
            <a:ext cx="1284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shoulder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30" name="TextovéPole 1029"/>
          <p:cNvSpPr txBox="1"/>
          <p:nvPr/>
        </p:nvSpPr>
        <p:spPr>
          <a:xfrm>
            <a:off x="5285051" y="2271969"/>
            <a:ext cx="7697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neck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31" name="TextovéPole 1030"/>
          <p:cNvSpPr txBox="1"/>
          <p:nvPr/>
        </p:nvSpPr>
        <p:spPr>
          <a:xfrm>
            <a:off x="5620161" y="3708801"/>
            <a:ext cx="5533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leg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32" name="TextovéPole 1031"/>
          <p:cNvSpPr txBox="1"/>
          <p:nvPr/>
        </p:nvSpPr>
        <p:spPr>
          <a:xfrm>
            <a:off x="5896840" y="2708920"/>
            <a:ext cx="6848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B0F0"/>
                </a:solidFill>
              </a:rPr>
              <a:t>arm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033" name="TextovéPole 1032"/>
          <p:cNvSpPr txBox="1"/>
          <p:nvPr/>
        </p:nvSpPr>
        <p:spPr>
          <a:xfrm>
            <a:off x="2326548" y="3267464"/>
            <a:ext cx="8178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hand</a:t>
            </a:r>
            <a:endParaRPr lang="cs-CZ" sz="2400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54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písmeno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H _AD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B_DY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L_G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SHO_LDER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FO_T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FE_T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KN_E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N_CK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A_M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H_ND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_EA_</a:t>
            </a:r>
          </a:p>
          <a:p>
            <a:r>
              <a:rPr lang="cs-CZ" dirty="0" smtClean="0"/>
              <a:t>_OD_</a:t>
            </a:r>
          </a:p>
          <a:p>
            <a:r>
              <a:rPr lang="cs-CZ" dirty="0" smtClean="0"/>
              <a:t>_E_</a:t>
            </a:r>
          </a:p>
          <a:p>
            <a:r>
              <a:rPr lang="cs-CZ" dirty="0" smtClean="0"/>
              <a:t>_HOULDE_</a:t>
            </a:r>
          </a:p>
          <a:p>
            <a:r>
              <a:rPr lang="cs-CZ" dirty="0" smtClean="0"/>
              <a:t>_OO_</a:t>
            </a:r>
          </a:p>
          <a:p>
            <a:r>
              <a:rPr lang="cs-CZ" dirty="0" smtClean="0"/>
              <a:t>_EE_</a:t>
            </a:r>
          </a:p>
          <a:p>
            <a:r>
              <a:rPr lang="cs-CZ" dirty="0" smtClean="0"/>
              <a:t>_NE_</a:t>
            </a:r>
          </a:p>
          <a:p>
            <a:r>
              <a:rPr lang="cs-CZ" dirty="0" smtClean="0"/>
              <a:t>_EC_</a:t>
            </a:r>
          </a:p>
          <a:p>
            <a:r>
              <a:rPr lang="cs-CZ" dirty="0" smtClean="0"/>
              <a:t>_R_</a:t>
            </a:r>
          </a:p>
          <a:p>
            <a:r>
              <a:rPr lang="cs-CZ" dirty="0" smtClean="0"/>
              <a:t>_AN_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31910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písmeno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H 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AD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B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DY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G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SHO</a:t>
            </a:r>
            <a:r>
              <a:rPr lang="cs-CZ" dirty="0" smtClean="0">
                <a:solidFill>
                  <a:srgbClr val="FF0000"/>
                </a:solidFill>
              </a:rPr>
              <a:t>U</a:t>
            </a:r>
            <a:r>
              <a:rPr lang="cs-CZ" dirty="0" smtClean="0"/>
              <a:t>LDER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FO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FE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T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KN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E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  <a:r>
              <a:rPr lang="cs-CZ" dirty="0" smtClean="0"/>
              <a:t>CK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A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cs-CZ" dirty="0" smtClean="0"/>
              <a:t>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ND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EA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</a:t>
            </a:r>
            <a:r>
              <a:rPr lang="cs-CZ" dirty="0" smtClean="0"/>
              <a:t>OD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dirty="0" smtClean="0"/>
              <a:t>E</a:t>
            </a:r>
            <a:r>
              <a:rPr lang="cs-CZ" dirty="0" smtClean="0">
                <a:solidFill>
                  <a:srgbClr val="FF0000"/>
                </a:solidFill>
              </a:rPr>
              <a:t>G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</a:t>
            </a:r>
            <a:r>
              <a:rPr lang="cs-CZ" dirty="0" smtClean="0"/>
              <a:t>HOULDE</a:t>
            </a:r>
            <a:r>
              <a:rPr lang="cs-CZ" dirty="0" smtClean="0">
                <a:solidFill>
                  <a:srgbClr val="FF0000"/>
                </a:solidFill>
              </a:rPr>
              <a:t>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OO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F</a:t>
            </a:r>
            <a:r>
              <a:rPr lang="cs-CZ" dirty="0" smtClean="0"/>
              <a:t>EE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K</a:t>
            </a:r>
            <a:r>
              <a:rPr lang="cs-CZ" dirty="0" smtClean="0"/>
              <a:t>NE</a:t>
            </a:r>
            <a:r>
              <a:rPr lang="cs-CZ" dirty="0" smtClean="0">
                <a:solidFill>
                  <a:srgbClr val="FF0000"/>
                </a:solidFill>
              </a:rPr>
              <a:t>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</a:t>
            </a:r>
            <a:r>
              <a:rPr lang="cs-CZ" dirty="0" smtClean="0"/>
              <a:t>EC</a:t>
            </a:r>
            <a:r>
              <a:rPr lang="cs-CZ" dirty="0" smtClean="0">
                <a:solidFill>
                  <a:srgbClr val="FF0000"/>
                </a:solidFill>
              </a:rPr>
              <a:t>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R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</a:t>
            </a:r>
            <a:r>
              <a:rPr lang="cs-CZ" dirty="0" smtClean="0"/>
              <a:t>AN</a:t>
            </a:r>
            <a:r>
              <a:rPr lang="cs-CZ" dirty="0" smtClean="0">
                <a:solidFill>
                  <a:srgbClr val="FF0000"/>
                </a:solidFill>
              </a:rPr>
              <a:t>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4044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251</Words>
  <Application>Microsoft Office PowerPoint</Application>
  <PresentationFormat>Předvádění na obrazovce (4:3)</PresentationFormat>
  <Paragraphs>85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Části těla</vt:lpstr>
      <vt:lpstr>Části těla</vt:lpstr>
      <vt:lpstr>Doplň chybějící písmeno</vt:lpstr>
      <vt:lpstr>Doplň chybějící písmeno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37</cp:revision>
  <dcterms:created xsi:type="dcterms:W3CDTF">2011-08-21T15:31:45Z</dcterms:created>
  <dcterms:modified xsi:type="dcterms:W3CDTF">2012-03-09T22:36:57Z</dcterms:modified>
</cp:coreProperties>
</file>