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56" r:id="rId3"/>
    <p:sldId id="259" r:id="rId4"/>
    <p:sldId id="260" r:id="rId5"/>
    <p:sldId id="263" r:id="rId6"/>
    <p:sldId id="262" r:id="rId7"/>
    <p:sldId id="264" r:id="rId8"/>
    <p:sldId id="265" r:id="rId9"/>
    <p:sldId id="261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F9FD"/>
    <a:srgbClr val="D5F4FB"/>
    <a:srgbClr val="CCECFF"/>
    <a:srgbClr val="E9FBFB"/>
    <a:srgbClr val="E0F7FC"/>
    <a:srgbClr val="2DE9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0060CB-7A3D-4EE6-86E2-45A476B4BA4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B67C71-F838-476F-A42B-7B40114172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047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B67C71-F838-476F-A42B-7B40114172E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6116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2EB862B-04AB-4E29-80D7-4A58B0263AFC}" type="datetimeFigureOut">
              <a:rPr lang="cs-CZ" smtClean="0"/>
              <a:pPr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7A22941-DDAD-4AA1-8281-4F78F9C86C7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cni-lekar.info/zrakove-vady/" TargetMode="External"/><Relationship Id="rId2" Type="http://schemas.openxmlformats.org/officeDocument/2006/relationships/hyperlink" Target="http://www.techmania.cz/edutorium/art_exponaty.php?xkat=fyzika&amp;xser=4f7074696b61h&amp;key=73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8280920" cy="586583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Fyzici a fyzikální jevy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tx1"/>
                </a:solidFill>
              </a:rPr>
              <a:t>VY_32_INOVACE_27_Lom světla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8500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87824" y="764704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Lom světla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772816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přechodu světla z jednoho prostředí do druhého se světlo láme.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699792" y="2708920"/>
            <a:ext cx="4320480" cy="352839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635896" y="3140968"/>
            <a:ext cx="1872208" cy="1656184"/>
          </a:xfrm>
          <a:prstGeom prst="triangle">
            <a:avLst>
              <a:gd name="adj" fmla="val 51104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 rot="10800000">
            <a:off x="6372200" y="3717032"/>
            <a:ext cx="432048" cy="2232248"/>
          </a:xfrm>
          <a:prstGeom prst="rect">
            <a:avLst/>
          </a:prstGeom>
          <a:gradFill>
            <a:gsLst>
              <a:gs pos="0">
                <a:srgbClr val="A603AB"/>
              </a:gs>
              <a:gs pos="29000">
                <a:schemeClr val="bg2">
                  <a:lumMod val="75000"/>
                </a:schemeClr>
              </a:gs>
              <a:gs pos="21000">
                <a:schemeClr val="bg2">
                  <a:lumMod val="50000"/>
                </a:schemeClr>
              </a:gs>
              <a:gs pos="42000">
                <a:srgbClr val="1A8D48"/>
              </a:gs>
              <a:gs pos="67000">
                <a:srgbClr val="FFFF00"/>
              </a:gs>
              <a:gs pos="90000">
                <a:srgbClr val="EE3F17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5" name="Přímá spojnice 14"/>
          <p:cNvCxnSpPr/>
          <p:nvPr/>
        </p:nvCxnSpPr>
        <p:spPr>
          <a:xfrm flipV="1">
            <a:off x="2915816" y="4077072"/>
            <a:ext cx="1296144" cy="576064"/>
          </a:xfrm>
          <a:prstGeom prst="line">
            <a:avLst/>
          </a:prstGeo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7" idx="1"/>
          </p:cNvCxnSpPr>
          <p:nvPr/>
        </p:nvCxnSpPr>
        <p:spPr>
          <a:xfrm flipV="1">
            <a:off x="2699792" y="3969060"/>
            <a:ext cx="1414491" cy="32403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7" idx="1"/>
            <a:endCxn id="7" idx="5"/>
          </p:cNvCxnSpPr>
          <p:nvPr/>
        </p:nvCxnSpPr>
        <p:spPr>
          <a:xfrm>
            <a:off x="4114283" y="3969060"/>
            <a:ext cx="936104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4" name="Přímá spojnice 1023"/>
          <p:cNvCxnSpPr>
            <a:stCxn id="7" idx="5"/>
          </p:cNvCxnSpPr>
          <p:nvPr/>
        </p:nvCxnSpPr>
        <p:spPr>
          <a:xfrm>
            <a:off x="5050387" y="3969060"/>
            <a:ext cx="1393821" cy="10801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1029"/>
          <p:cNvCxnSpPr>
            <a:stCxn id="7" idx="1"/>
          </p:cNvCxnSpPr>
          <p:nvPr/>
        </p:nvCxnSpPr>
        <p:spPr>
          <a:xfrm>
            <a:off x="4114283" y="3969060"/>
            <a:ext cx="889765" cy="180020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2" name="Přímá spojnice 1031"/>
          <p:cNvCxnSpPr/>
          <p:nvPr/>
        </p:nvCxnSpPr>
        <p:spPr>
          <a:xfrm>
            <a:off x="5004048" y="4149080"/>
            <a:ext cx="1368152" cy="288032"/>
          </a:xfrm>
          <a:prstGeom prst="lin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>
            <a:stCxn id="7" idx="1"/>
          </p:cNvCxnSpPr>
          <p:nvPr/>
        </p:nvCxnSpPr>
        <p:spPr>
          <a:xfrm>
            <a:off x="4114283" y="3969060"/>
            <a:ext cx="1177797" cy="396044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2" name="Přímá spojnice 1041"/>
          <p:cNvCxnSpPr/>
          <p:nvPr/>
        </p:nvCxnSpPr>
        <p:spPr>
          <a:xfrm>
            <a:off x="5292080" y="4365104"/>
            <a:ext cx="1080120" cy="504056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5" name="Přímá spojnice 1044"/>
          <p:cNvCxnSpPr>
            <a:stCxn id="7" idx="1"/>
          </p:cNvCxnSpPr>
          <p:nvPr/>
        </p:nvCxnSpPr>
        <p:spPr>
          <a:xfrm>
            <a:off x="4114283" y="3969060"/>
            <a:ext cx="1321813" cy="61206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7" name="Přímá spojnice 1046"/>
          <p:cNvCxnSpPr/>
          <p:nvPr/>
        </p:nvCxnSpPr>
        <p:spPr>
          <a:xfrm>
            <a:off x="5436096" y="4581128"/>
            <a:ext cx="936104" cy="720080"/>
          </a:xfrm>
          <a:prstGeom prst="line">
            <a:avLst/>
          </a:prstGeom>
          <a:ln>
            <a:solidFill>
              <a:schemeClr val="bg2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1049"/>
          <p:cNvCxnSpPr>
            <a:stCxn id="7" idx="1"/>
          </p:cNvCxnSpPr>
          <p:nvPr/>
        </p:nvCxnSpPr>
        <p:spPr>
          <a:xfrm>
            <a:off x="4114283" y="3969060"/>
            <a:ext cx="1321813" cy="684076"/>
          </a:xfrm>
          <a:prstGeom prst="line">
            <a:avLst/>
          </a:prstGeom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1052"/>
          <p:cNvCxnSpPr/>
          <p:nvPr/>
        </p:nvCxnSpPr>
        <p:spPr>
          <a:xfrm>
            <a:off x="5436096" y="4653136"/>
            <a:ext cx="936104" cy="1080120"/>
          </a:xfrm>
          <a:prstGeom prst="line">
            <a:avLst/>
          </a:prstGeom>
          <a:ln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923928" y="4941168"/>
            <a:ext cx="1008112" cy="92333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b</a:t>
            </a:r>
            <a:r>
              <a:rPr lang="cs-CZ" dirty="0" smtClean="0">
                <a:solidFill>
                  <a:schemeClr val="bg1"/>
                </a:solidFill>
              </a:rPr>
              <a:t>íle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světlo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849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5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7" grpId="0" animBg="1"/>
      <p:bldP spid="17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1259632" y="4293096"/>
            <a:ext cx="2160240" cy="136815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987824" y="764704"/>
            <a:ext cx="41044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Lom světla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556792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 smtClean="0"/>
              <a:t>Lom ke kolmici                                                      Lom od kolmice.</a:t>
            </a:r>
          </a:p>
          <a:p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187624" y="4293096"/>
            <a:ext cx="2304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75656" y="2852936"/>
            <a:ext cx="936104" cy="144016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11760" y="4293096"/>
            <a:ext cx="576064" cy="1296144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2411760" y="2852936"/>
            <a:ext cx="0" cy="2808312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5868144" y="2852936"/>
            <a:ext cx="2160240" cy="136815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81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>
            <a:off x="5796136" y="4221088"/>
            <a:ext cx="23042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156176" y="2924944"/>
            <a:ext cx="864096" cy="1296144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7020272" y="4221088"/>
            <a:ext cx="1224136" cy="792088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948264" y="2780928"/>
            <a:ext cx="72008" cy="2808312"/>
          </a:xfrm>
          <a:prstGeom prst="line">
            <a:avLst/>
          </a:prstGeom>
          <a:ln>
            <a:solidFill>
              <a:schemeClr val="tx1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1475656" y="530120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012160" y="378904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8081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836712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Čočky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5085184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Spojka                                          rozptylka</a:t>
            </a:r>
            <a:endParaRPr lang="cs-CZ" dirty="0"/>
          </a:p>
        </p:txBody>
      </p:sp>
      <p:cxnSp>
        <p:nvCxnSpPr>
          <p:cNvPr id="8" name="Přímá spojnice 7"/>
          <p:cNvCxnSpPr>
            <a:endCxn id="31" idx="4"/>
          </p:cNvCxnSpPr>
          <p:nvPr/>
        </p:nvCxnSpPr>
        <p:spPr>
          <a:xfrm flipH="1">
            <a:off x="5040052" y="4221088"/>
            <a:ext cx="180020" cy="144016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ětiva 17"/>
          <p:cNvSpPr/>
          <p:nvPr/>
        </p:nvSpPr>
        <p:spPr>
          <a:xfrm>
            <a:off x="1763688" y="2204864"/>
            <a:ext cx="889511" cy="2185743"/>
          </a:xfrm>
          <a:prstGeom prst="chord">
            <a:avLst>
              <a:gd name="adj1" fmla="val 5685785"/>
              <a:gd name="adj2" fmla="val 15899589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ětiva 18"/>
          <p:cNvSpPr/>
          <p:nvPr/>
        </p:nvSpPr>
        <p:spPr>
          <a:xfrm flipH="1">
            <a:off x="1403648" y="2204864"/>
            <a:ext cx="1080120" cy="2232248"/>
          </a:xfrm>
          <a:prstGeom prst="chord">
            <a:avLst>
              <a:gd name="adj1" fmla="val 5934155"/>
              <a:gd name="adj2" fmla="val 1575185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004048" y="2564904"/>
            <a:ext cx="1152128" cy="173096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5868144" y="2564904"/>
            <a:ext cx="720080" cy="1800200"/>
          </a:xfrm>
          <a:prstGeom prst="ellipse">
            <a:avLst/>
          </a:prstGeom>
          <a:solidFill>
            <a:srgbClr val="E7F9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4572000" y="2564904"/>
            <a:ext cx="936104" cy="1800200"/>
          </a:xfrm>
          <a:prstGeom prst="ellipse">
            <a:avLst/>
          </a:prstGeom>
          <a:solidFill>
            <a:srgbClr val="E7F9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44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ětiva 2"/>
          <p:cNvSpPr/>
          <p:nvPr/>
        </p:nvSpPr>
        <p:spPr>
          <a:xfrm>
            <a:off x="3971097" y="2174406"/>
            <a:ext cx="889511" cy="2185743"/>
          </a:xfrm>
          <a:prstGeom prst="chord">
            <a:avLst>
              <a:gd name="adj1" fmla="val 5685785"/>
              <a:gd name="adj2" fmla="val 15899589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ětiva 3"/>
          <p:cNvSpPr/>
          <p:nvPr/>
        </p:nvSpPr>
        <p:spPr>
          <a:xfrm flipH="1">
            <a:off x="3611057" y="2174406"/>
            <a:ext cx="1080120" cy="2232248"/>
          </a:xfrm>
          <a:prstGeom prst="chord">
            <a:avLst>
              <a:gd name="adj1" fmla="val 5934155"/>
              <a:gd name="adj2" fmla="val 1575185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1916088" y="3365376"/>
            <a:ext cx="56886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4" idx="1"/>
            <a:endCxn id="3" idx="0"/>
          </p:cNvCxnSpPr>
          <p:nvPr/>
        </p:nvCxnSpPr>
        <p:spPr>
          <a:xfrm>
            <a:off x="4292352" y="2213248"/>
            <a:ext cx="34289" cy="2124690"/>
          </a:xfrm>
          <a:prstGeom prst="straightConnector1">
            <a:avLst/>
          </a:prstGeom>
          <a:ln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835696" y="2924944"/>
            <a:ext cx="2456656" cy="8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283968" y="2924944"/>
            <a:ext cx="223224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2051720" y="2708920"/>
            <a:ext cx="5184576" cy="1512168"/>
          </a:xfrm>
          <a:prstGeom prst="straightConnector1">
            <a:avLst/>
          </a:prstGeom>
          <a:ln>
            <a:headEnd type="arrow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4355976" y="3861048"/>
            <a:ext cx="30243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123728" y="2492896"/>
            <a:ext cx="2223864" cy="13597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563888" y="328498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076056" y="3284984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004048" y="3356992"/>
            <a:ext cx="14401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059832" y="54868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Zobrazení spojkou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3419872" y="35730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259632" y="5157192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Paprsek rovnoběžný s osou se láme do ohniska.</a:t>
            </a:r>
            <a:endParaRPr lang="cs-CZ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92080" y="285293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r>
              <a:rPr lang="cs-CZ" dirty="0" smtClean="0">
                <a:sym typeface="Symbol"/>
              </a:rPr>
              <a:t>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485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ětiva 1"/>
          <p:cNvSpPr/>
          <p:nvPr/>
        </p:nvSpPr>
        <p:spPr>
          <a:xfrm>
            <a:off x="3818697" y="2022006"/>
            <a:ext cx="889511" cy="2185743"/>
          </a:xfrm>
          <a:prstGeom prst="chord">
            <a:avLst>
              <a:gd name="adj1" fmla="val 5685785"/>
              <a:gd name="adj2" fmla="val 15899589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ětiva 2"/>
          <p:cNvSpPr/>
          <p:nvPr/>
        </p:nvSpPr>
        <p:spPr>
          <a:xfrm flipH="1">
            <a:off x="3458657" y="2022006"/>
            <a:ext cx="1080120" cy="2232248"/>
          </a:xfrm>
          <a:prstGeom prst="chord">
            <a:avLst>
              <a:gd name="adj1" fmla="val 5934155"/>
              <a:gd name="adj2" fmla="val 1575185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54868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Zobrazení spojkou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763688" y="3212976"/>
            <a:ext cx="56886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3" idx="1"/>
            <a:endCxn id="2" idx="0"/>
          </p:cNvCxnSpPr>
          <p:nvPr/>
        </p:nvCxnSpPr>
        <p:spPr>
          <a:xfrm>
            <a:off x="4139952" y="2060848"/>
            <a:ext cx="34289" cy="2124690"/>
          </a:xfrm>
          <a:prstGeom prst="straightConnector1">
            <a:avLst/>
          </a:prstGeom>
          <a:ln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691680" y="2276872"/>
            <a:ext cx="6120680" cy="2304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123728" y="2492896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39952" y="2492896"/>
            <a:ext cx="1512168" cy="2088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C:\Users\Monika\AppData\Local\Microsoft\Windows\Temporary Internet Files\Content.IE5\808QYN3M\MC9004127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79712" y="2348880"/>
            <a:ext cx="565572" cy="859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Users\Monika\AppData\Local\Microsoft\Windows\Temporary Internet Files\Content.IE5\808QYN3M\MC9004127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>
            <a:off x="4644008" y="3212976"/>
            <a:ext cx="484776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395536" y="5373216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Předmět je ve větší vzdálenosti ( 2f ) - obraz je skutečný, převrácený, zmenšený</a:t>
            </a:r>
            <a:endParaRPr lang="cs-CZ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3347864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1424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ětiva 1"/>
          <p:cNvSpPr/>
          <p:nvPr/>
        </p:nvSpPr>
        <p:spPr>
          <a:xfrm>
            <a:off x="3818697" y="2022006"/>
            <a:ext cx="889511" cy="2185743"/>
          </a:xfrm>
          <a:prstGeom prst="chord">
            <a:avLst>
              <a:gd name="adj1" fmla="val 5685785"/>
              <a:gd name="adj2" fmla="val 15899589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ětiva 2"/>
          <p:cNvSpPr/>
          <p:nvPr/>
        </p:nvSpPr>
        <p:spPr>
          <a:xfrm flipH="1">
            <a:off x="3458657" y="2022006"/>
            <a:ext cx="1080120" cy="2232248"/>
          </a:xfrm>
          <a:prstGeom prst="chord">
            <a:avLst>
              <a:gd name="adj1" fmla="val 5934155"/>
              <a:gd name="adj2" fmla="val 15751858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se šipkou 3"/>
          <p:cNvCxnSpPr>
            <a:stCxn id="3" idx="1"/>
            <a:endCxn id="2" idx="0"/>
          </p:cNvCxnSpPr>
          <p:nvPr/>
        </p:nvCxnSpPr>
        <p:spPr>
          <a:xfrm>
            <a:off x="4139952" y="2060848"/>
            <a:ext cx="34289" cy="2124690"/>
          </a:xfrm>
          <a:prstGeom prst="straightConnector1">
            <a:avLst/>
          </a:prstGeom>
          <a:ln>
            <a:solidFill>
              <a:schemeClr val="tx1"/>
            </a:solidFill>
            <a:headEnd type="arrow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>
            <a:off x="2339752" y="2132856"/>
            <a:ext cx="4248472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059832" y="2492896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139952" y="2492896"/>
            <a:ext cx="2664296" cy="24482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4" descr="C:\Users\Monika\AppData\Local\Microsoft\Windows\Temporary Internet Files\Content.IE5\808QYN3M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771800" y="2492896"/>
            <a:ext cx="565572" cy="71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Monika\AppData\Local\Microsoft\Windows\Temporary Internet Files\Content.IE5\808QYN3M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H="1">
            <a:off x="5868144" y="3212976"/>
            <a:ext cx="57606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347864" y="3140968"/>
            <a:ext cx="0" cy="1440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547664" y="3212976"/>
            <a:ext cx="52565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11560" y="5373216"/>
            <a:ext cx="7956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Předmět je blízko za ohniskem - obraz je skutečný, převrácený, zvětšený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059832" y="54868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Zobrazení spojkou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422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4067944" y="4149080"/>
            <a:ext cx="1224136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3851920" y="2492896"/>
            <a:ext cx="1604750" cy="252028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076056" y="2492896"/>
            <a:ext cx="936104" cy="2520280"/>
          </a:xfrm>
          <a:prstGeom prst="ellipse">
            <a:avLst/>
          </a:prstGeom>
          <a:solidFill>
            <a:srgbClr val="E9FB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19872" y="2492896"/>
            <a:ext cx="936104" cy="2520280"/>
          </a:xfrm>
          <a:prstGeom prst="ellipse">
            <a:avLst/>
          </a:prstGeom>
          <a:solidFill>
            <a:srgbClr val="E7F9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1187624" y="3861048"/>
            <a:ext cx="6264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716016" y="2492896"/>
            <a:ext cx="0" cy="2520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23728" y="3212976"/>
            <a:ext cx="2592288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123728" y="4437112"/>
            <a:ext cx="2592288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716016" y="2636912"/>
            <a:ext cx="1512168" cy="576064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16016" y="4437112"/>
            <a:ext cx="1800200" cy="648072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2843808" y="3789040"/>
            <a:ext cx="1872208" cy="648072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2771800" y="3212976"/>
            <a:ext cx="1944216" cy="72008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87824" y="371703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771800" y="40050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548680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Zobrazení rozptylkou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7624" y="5373216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Paprsek rovnoběžný s osou se láme do  zdánlivého ohniska.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75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Přímá spojnice 1"/>
          <p:cNvCxnSpPr/>
          <p:nvPr/>
        </p:nvCxnSpPr>
        <p:spPr>
          <a:xfrm>
            <a:off x="4067944" y="4149080"/>
            <a:ext cx="1224136" cy="79208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3851920" y="2492896"/>
            <a:ext cx="1604750" cy="252028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076056" y="2492896"/>
            <a:ext cx="936104" cy="2520280"/>
          </a:xfrm>
          <a:prstGeom prst="ellipse">
            <a:avLst/>
          </a:prstGeom>
          <a:solidFill>
            <a:srgbClr val="E9FBF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419872" y="2492896"/>
            <a:ext cx="936104" cy="2520280"/>
          </a:xfrm>
          <a:prstGeom prst="ellipse">
            <a:avLst/>
          </a:prstGeom>
          <a:solidFill>
            <a:srgbClr val="E7F9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>
            <a:off x="1187624" y="3861048"/>
            <a:ext cx="6264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16016" y="2492896"/>
            <a:ext cx="0" cy="25202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907704" y="3212976"/>
            <a:ext cx="2808312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23728" y="4437112"/>
            <a:ext cx="2592288" cy="0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V="1">
            <a:off x="4716016" y="2636912"/>
            <a:ext cx="1512168" cy="576064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716016" y="4437112"/>
            <a:ext cx="1800200" cy="648072"/>
          </a:xfrm>
          <a:prstGeom prst="line">
            <a:avLst/>
          </a:prstGeom>
          <a:ln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 flipV="1">
            <a:off x="2843808" y="3789040"/>
            <a:ext cx="1872208" cy="648072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2771800" y="3212976"/>
            <a:ext cx="1944216" cy="720080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987824" y="3717032"/>
            <a:ext cx="0" cy="2160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2771800" y="40050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059832" y="548680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</a:rPr>
              <a:t>Zobrazení spojkou</a:t>
            </a:r>
            <a:endParaRPr lang="cs-CZ" sz="2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5" name="Picture 4" descr="C:\Users\Monika\AppData\Local\Microsoft\Windows\Temporary Internet Files\Content.IE5\808QYN3M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91680" y="3140968"/>
            <a:ext cx="565572" cy="715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4" descr="C:\Users\Monika\AppData\Local\Microsoft\Windows\Temporary Internet Files\Content.IE5\808QYN3M\MC900412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707904" y="3492238"/>
            <a:ext cx="288032" cy="364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611560" y="5373216"/>
            <a:ext cx="7956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obraz je zdánlivý, přímý, zmenšený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7477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12775"/>
            <a:ext cx="6192688" cy="629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227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76200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 descr="http://upload.wikimedia.org/wikipedia/commons/1/13/Myopia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140968"/>
            <a:ext cx="4448175" cy="35623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upload.wikimedia.org/wikipedia/commons/6/60/Hypermetropia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140968"/>
            <a:ext cx="4448175" cy="35623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974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84887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www.techmania.cz/edutorium/art_exponaty.php?xkat=fyzika&amp;xser=4f7074696b61h&amp;key=732</a:t>
            </a:r>
            <a:endParaRPr lang="cs-CZ" dirty="0" smtClean="0"/>
          </a:p>
          <a:p>
            <a:r>
              <a:rPr lang="cs-CZ" dirty="0">
                <a:hlinkClick r:id="rId3"/>
              </a:rPr>
              <a:t>http://ocni-lekar.info/zrakove-vady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fyzika na </a:t>
            </a:r>
            <a:r>
              <a:rPr lang="cs-CZ" smtClean="0"/>
              <a:t>Základní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devátý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doplnění výkladu </a:t>
            </a:r>
            <a:r>
              <a:rPr lang="cs-CZ" dirty="0" smtClean="0"/>
              <a:t>lom světla, čočky.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</a:t>
            </a:r>
            <a:r>
              <a:rPr lang="cs-CZ" dirty="0" smtClean="0"/>
              <a:t>II</a:t>
            </a:r>
            <a:r>
              <a:rPr lang="cs-CZ" dirty="0"/>
              <a:t>. pololetí školního roku 2011/2012</a:t>
            </a:r>
          </a:p>
        </p:txBody>
      </p:sp>
    </p:spTree>
    <p:extLst>
      <p:ext uri="{BB962C8B-B14F-4D97-AF65-F5344CB8AC3E}">
        <p14:creationId xmlns:p14="http://schemas.microsoft.com/office/powerpoint/2010/main" val="2660150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350</TotalTime>
  <Words>203</Words>
  <Application>Microsoft Office PowerPoint</Application>
  <PresentationFormat>Předvádění na obrazovce (4:3)</PresentationFormat>
  <Paragraphs>50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</dc:title>
  <dc:creator>Monika</dc:creator>
  <cp:lastModifiedBy>Monika</cp:lastModifiedBy>
  <cp:revision>33</cp:revision>
  <dcterms:created xsi:type="dcterms:W3CDTF">2012-03-22T16:03:27Z</dcterms:created>
  <dcterms:modified xsi:type="dcterms:W3CDTF">2012-11-20T18:29:47Z</dcterms:modified>
</cp:coreProperties>
</file>