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2" r:id="rId4"/>
    <p:sldId id="265" r:id="rId5"/>
    <p:sldId id="269" r:id="rId6"/>
    <p:sldId id="270" r:id="rId7"/>
    <p:sldId id="258" r:id="rId8"/>
    <p:sldId id="271" r:id="rId9"/>
    <p:sldId id="272" r:id="rId10"/>
    <p:sldId id="273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40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80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0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2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6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725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62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6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8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7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7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3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6559271"/>
              </p:ext>
            </p:extLst>
          </p:nvPr>
        </p:nvGraphicFramePr>
        <p:xfrm>
          <a:off x="1223082" y="1628800"/>
          <a:ext cx="6984776" cy="499153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seznámení a procvičení úpravy obrazců ve Wordu (vložení, přesun, změna velikostí, orientace, kopírování, výplň)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Informační 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Software, Textový editor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Práce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 obrazci ve Wordu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Word, obrazce, přesunování, kopírování, otáčení,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formát, výplň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vzdělávání, 2. 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6.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12. </a:t>
                      </a:r>
                      <a:r>
                        <a:rPr lang="cs-CZ" sz="1100" dirty="0">
                          <a:effectLst/>
                        </a:rPr>
                        <a:t>2012                           Třída: II.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EU_12_sada1_12_Inf_Word_Práce s obrazci 1_Šeb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2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1836296" y="978987"/>
            <a:ext cx="228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na záložce Vložení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356589" y="1499932"/>
            <a:ext cx="35128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vybereme v sekci Ilustrace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534669" y="1882568"/>
            <a:ext cx="12328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Obrazce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434784" y="173668"/>
            <a:ext cx="42714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Ad. 1 Vložení obrazce </a:t>
            </a:r>
            <a:endParaRPr lang="cs-CZ" sz="36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5" t="-706" r="44973" b="706"/>
          <a:stretch/>
        </p:blipFill>
        <p:spPr bwMode="auto">
          <a:xfrm>
            <a:off x="1840074" y="2554915"/>
            <a:ext cx="3606143" cy="2637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512" y="1397793"/>
            <a:ext cx="3033960" cy="4925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3226858" y="1210056"/>
            <a:ext cx="288032" cy="20029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514890" y="1882568"/>
            <a:ext cx="1072001" cy="21945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stCxn id="18" idx="2"/>
          </p:cNvCxnSpPr>
          <p:nvPr/>
        </p:nvCxnSpPr>
        <p:spPr>
          <a:xfrm flipH="1">
            <a:off x="3995936" y="2251900"/>
            <a:ext cx="1155152" cy="14651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686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1756" y="614350"/>
            <a:ext cx="31450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 Z menu si  vybereme obrazec, 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12550"/>
            <a:ext cx="2037138" cy="330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H="1">
            <a:off x="1187624" y="983682"/>
            <a:ext cx="1440160" cy="165791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563888" y="61435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obrazec umístíme do plochy</a:t>
            </a:r>
            <a:endParaRPr lang="cs-CZ" dirty="0"/>
          </a:p>
        </p:txBody>
      </p:sp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330" y="2965593"/>
            <a:ext cx="5239563" cy="2468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5436096" y="1058937"/>
            <a:ext cx="288032" cy="330616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337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77866" y="404663"/>
            <a:ext cx="783829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Ad. </a:t>
            </a:r>
            <a:r>
              <a:rPr lang="cs-CZ" sz="2800" dirty="0" smtClean="0"/>
              <a:t>2 Změna velikosti a orientace  </a:t>
            </a:r>
            <a:r>
              <a:rPr lang="cs-CZ" sz="2800" dirty="0"/>
              <a:t>obrazce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52736"/>
            <a:ext cx="3335337" cy="488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860032" y="2420888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Tažením za </a:t>
            </a:r>
            <a:r>
              <a:rPr lang="cs-CZ" dirty="0"/>
              <a:t>ú</a:t>
            </a:r>
            <a:r>
              <a:rPr lang="cs-CZ" dirty="0" smtClean="0"/>
              <a:t>chopové body měníme</a:t>
            </a:r>
          </a:p>
          <a:p>
            <a:r>
              <a:rPr lang="cs-CZ" dirty="0"/>
              <a:t>š</a:t>
            </a:r>
            <a:r>
              <a:rPr lang="cs-CZ" dirty="0" smtClean="0"/>
              <a:t>ířku,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3563888" y="3356992"/>
            <a:ext cx="0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267744" y="4851158"/>
            <a:ext cx="1152128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4932040" y="3390384"/>
            <a:ext cx="7628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výšku,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70343" y="4437982"/>
            <a:ext cx="419414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otáčením zeleného bodu měníme orientaci obrazce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203848" y="2744053"/>
            <a:ext cx="79208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977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Cvičení 1:  </a:t>
            </a:r>
          </a:p>
          <a:p>
            <a:r>
              <a:rPr lang="cs-CZ" sz="3200" dirty="0" smtClean="0"/>
              <a:t>Vložte na list </a:t>
            </a:r>
            <a:r>
              <a:rPr lang="cs-CZ" sz="3200" dirty="0"/>
              <a:t>5</a:t>
            </a:r>
            <a:r>
              <a:rPr lang="cs-CZ" sz="3200" dirty="0" smtClean="0"/>
              <a:t> libovolných obrazců a vyzkoušejte si na nich změnu velikosti a orientace.</a:t>
            </a:r>
          </a:p>
          <a:p>
            <a:r>
              <a:rPr lang="cs-CZ" sz="3200" dirty="0" smtClean="0"/>
              <a:t>Pak je seřaďte vedle sebe podle velikostí (přesunutí).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13057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77866" y="404663"/>
            <a:ext cx="783829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Ad. </a:t>
            </a:r>
            <a:r>
              <a:rPr lang="cs-CZ" sz="2800" dirty="0" smtClean="0"/>
              <a:t>2 Kopírování  </a:t>
            </a:r>
            <a:r>
              <a:rPr lang="cs-CZ" sz="2800" dirty="0"/>
              <a:t>obrazce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938286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Označíme obrazec, kurzor umístíme do obrazce (křížek  z dvojitých šipek), držíme klávesu </a:t>
            </a:r>
            <a:r>
              <a:rPr lang="cs-CZ" dirty="0" err="1" smtClean="0"/>
              <a:t>ctrl</a:t>
            </a:r>
            <a:r>
              <a:rPr lang="cs-CZ" dirty="0" smtClean="0"/>
              <a:t> a obrazec přetáhneme na jiné místo – zkopírujeme.</a:t>
            </a: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227003"/>
            <a:ext cx="492681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3203848" y="1196752"/>
            <a:ext cx="432048" cy="23762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5417389" y="1628800"/>
            <a:ext cx="936104" cy="18002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904148" y="1538450"/>
            <a:ext cx="972108" cy="28986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27584" y="609329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Cvičení 2 : Vyzkoušejte si kopírování obrazců srdce, hvězda a </a:t>
            </a:r>
            <a:r>
              <a:rPr lang="cs-CZ" dirty="0" err="1" smtClean="0"/>
              <a:t>smajlíka</a:t>
            </a:r>
            <a:r>
              <a:rPr lang="cs-CZ" dirty="0" smtClean="0"/>
              <a:t> (po 3).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94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1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536045"/>
            <a:ext cx="32971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Ad. 2 </a:t>
            </a:r>
            <a:r>
              <a:rPr lang="cs-CZ" sz="2800" dirty="0" smtClean="0"/>
              <a:t>Výplň obrazce 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962" y="1090445"/>
            <a:ext cx="7254059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2304" y="2105711"/>
            <a:ext cx="623995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Kliknutím na  Formát ( nebo 2klik na obrazec) rozevřeme nabídku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022077" y="1273406"/>
            <a:ext cx="1360528" cy="7920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876660" y="2502188"/>
            <a:ext cx="1080120" cy="20069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020272" y="2117118"/>
            <a:ext cx="93610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Formát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211960" y="3284984"/>
            <a:ext cx="1440160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139951" y="4365104"/>
            <a:ext cx="1784953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512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08720"/>
            <a:ext cx="6192689" cy="5508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060848"/>
            <a:ext cx="28803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Klikneme na Výplň obrazce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483768" y="1340768"/>
            <a:ext cx="1512168" cy="6480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88840"/>
            <a:ext cx="1298575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024" y="3356992"/>
            <a:ext cx="5018505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4067944" y="2636912"/>
            <a:ext cx="1584176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582870" y="2452246"/>
            <a:ext cx="28803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Vybereme barvu Obrazce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67944" y="332656"/>
            <a:ext cx="15478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Výplň obrazce </a:t>
            </a:r>
          </a:p>
        </p:txBody>
      </p:sp>
    </p:spTree>
    <p:extLst>
      <p:ext uri="{BB962C8B-B14F-4D97-AF65-F5344CB8AC3E}">
        <p14:creationId xmlns:p14="http://schemas.microsoft.com/office/powerpoint/2010/main" val="426560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836712"/>
            <a:ext cx="74168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Cvičení 3 :  </a:t>
            </a:r>
            <a:endParaRPr lang="cs-CZ" sz="3200" dirty="0"/>
          </a:p>
          <a:p>
            <a:r>
              <a:rPr lang="cs-CZ" sz="3200" dirty="0"/>
              <a:t>Vložte na list 5</a:t>
            </a:r>
            <a:r>
              <a:rPr lang="cs-CZ" sz="3200" dirty="0" smtClean="0"/>
              <a:t> </a:t>
            </a:r>
            <a:r>
              <a:rPr lang="cs-CZ" sz="3200" dirty="0"/>
              <a:t>libovolných obrazců 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/>
              <a:t>vyzkoušejte si na nich </a:t>
            </a:r>
            <a:r>
              <a:rPr lang="cs-CZ" sz="3200" dirty="0" smtClean="0"/>
              <a:t>změnu výplně.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7766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010" y="1628774"/>
            <a:ext cx="5761037" cy="360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500671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Obrys obrazce</a:t>
            </a:r>
            <a:endParaRPr lang="cs-CZ" sz="28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17032"/>
            <a:ext cx="303530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2596262"/>
            <a:ext cx="331236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Otevřeme nabídku Obrys obrazce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3203848" y="1916832"/>
            <a:ext cx="1224136" cy="67943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508104" y="2852936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Vybereme barvu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4355976" y="2492896"/>
            <a:ext cx="1944216" cy="47269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15" idx="1"/>
          </p:cNvCxnSpPr>
          <p:nvPr/>
        </p:nvCxnSpPr>
        <p:spPr>
          <a:xfrm flipH="1" flipV="1">
            <a:off x="4211960" y="3038696"/>
            <a:ext cx="1296144" cy="44000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508104" y="3294036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Tloušťku čáry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9670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836712"/>
            <a:ext cx="741682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Cvičení 4 :  </a:t>
            </a:r>
            <a:endParaRPr lang="cs-CZ" sz="3200" dirty="0"/>
          </a:p>
          <a:p>
            <a:r>
              <a:rPr lang="cs-CZ" sz="3200" dirty="0"/>
              <a:t>Vložte na list 5</a:t>
            </a:r>
            <a:r>
              <a:rPr lang="cs-CZ" sz="3200" dirty="0" smtClean="0"/>
              <a:t> </a:t>
            </a:r>
            <a:r>
              <a:rPr lang="cs-CZ" sz="3200" dirty="0"/>
              <a:t>libovolných obrazců 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/>
              <a:t>vyzkoušejte si na nich </a:t>
            </a:r>
            <a:r>
              <a:rPr lang="cs-CZ" sz="3200" dirty="0" smtClean="0"/>
              <a:t>změnu výplně </a:t>
            </a:r>
          </a:p>
          <a:p>
            <a:r>
              <a:rPr lang="cs-CZ" sz="3200" dirty="0" smtClean="0"/>
              <a:t>a obrysu.</a:t>
            </a:r>
            <a:endParaRPr lang="cs-CZ" sz="32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3095836" y="3356992"/>
            <a:ext cx="3168352" cy="2736304"/>
            <a:chOff x="4644008" y="3717032"/>
            <a:chExt cx="3168352" cy="2736304"/>
          </a:xfrm>
        </p:grpSpPr>
        <p:sp>
          <p:nvSpPr>
            <p:cNvPr id="4" name="Slunce 3"/>
            <p:cNvSpPr/>
            <p:nvPr/>
          </p:nvSpPr>
          <p:spPr>
            <a:xfrm>
              <a:off x="4644008" y="3717032"/>
              <a:ext cx="3168352" cy="2736304"/>
            </a:xfrm>
            <a:prstGeom prst="sun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Veselý obličej 2"/>
            <p:cNvSpPr/>
            <p:nvPr/>
          </p:nvSpPr>
          <p:spPr>
            <a:xfrm>
              <a:off x="5436096" y="4401108"/>
              <a:ext cx="1584176" cy="1368152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19728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235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34</cp:revision>
  <dcterms:created xsi:type="dcterms:W3CDTF">2012-12-02T19:48:14Z</dcterms:created>
  <dcterms:modified xsi:type="dcterms:W3CDTF">2012-12-07T18:50:21Z</dcterms:modified>
</cp:coreProperties>
</file>