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14" d="100"/>
          <a:sy n="114" d="100"/>
        </p:scale>
        <p:origin x="-114" y="7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1BF08FC-6C73-4AF7-AA38-0DDC7FC0D7C6}" type="datetimeFigureOut">
              <a:rPr lang="cs-CZ"/>
              <a:pPr>
                <a:defRPr/>
              </a:pPr>
              <a:t>20.12.2011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3E42E6F-BA0C-4679-896C-C121AB4395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14274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570D41-C5C2-4DA5-ACFE-45EAB0A3A5BC}" type="datetime1">
              <a:rPr lang="cs-CZ"/>
              <a:pPr>
                <a:defRPr/>
              </a:pPr>
              <a:t>20.12.2011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E8DD3-4CF9-4E52-913D-1BDBD028211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F49FB-5793-4574-AD6C-F0BEFC5397E4}" type="datetime1">
              <a:rPr lang="cs-CZ"/>
              <a:pPr>
                <a:defRPr/>
              </a:pPr>
              <a:t>20.12.2011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3A5AE6-E682-4209-B54C-39DC0807C5C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5999E7-A240-4E43-90A4-37F1B0CE9FD1}" type="datetime1">
              <a:rPr lang="cs-CZ"/>
              <a:pPr>
                <a:defRPr/>
              </a:pPr>
              <a:t>20.12.2011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2BF822-4C97-4D18-A410-A60E03EBD6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66780-35A4-4E1D-A6F4-D31D4D8E19A1}" type="datetime1">
              <a:rPr lang="cs-CZ"/>
              <a:pPr>
                <a:defRPr/>
              </a:pPr>
              <a:t>20.12.2011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CAE7F0-9A9B-4A10-86CE-7563957A66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C09B55-087C-40C3-A284-D7843EEC6FA8}" type="datetime1">
              <a:rPr lang="cs-CZ"/>
              <a:pPr>
                <a:defRPr/>
              </a:pPr>
              <a:t>20.12.2011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D861D0-97D2-4C23-932B-2D0269F05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987C-C993-40F4-824B-FEADB21A1216}" type="datetime1">
              <a:rPr lang="cs-CZ"/>
              <a:pPr>
                <a:defRPr/>
              </a:pPr>
              <a:t>20.12.2011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CB1EA4-1F22-4A36-9B67-F127E1D95F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F1D16F-54B3-4C5B-8A1F-B0E2C7244B17}" type="datetime1">
              <a:rPr lang="cs-CZ"/>
              <a:pPr>
                <a:defRPr/>
              </a:pPr>
              <a:t>20.12.2011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931EF-AB2C-411E-9150-AA8FBE643F6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57922C-3E3D-4ABA-A495-8E5CA7BDDCEC}" type="datetime1">
              <a:rPr lang="cs-CZ"/>
              <a:pPr>
                <a:defRPr/>
              </a:pPr>
              <a:t>20.12.2011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944BDC-2A55-455D-AEBD-E3D09C909D2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AADB34-28AB-4946-BE36-AA6A4D8D4874}" type="datetime1">
              <a:rPr lang="cs-CZ"/>
              <a:pPr>
                <a:defRPr/>
              </a:pPr>
              <a:t>20.12.2011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57C1B1-9E45-4C4B-AF85-76BBBF31200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79CDB2-3056-434E-90FA-9EC7EBE7C9D5}" type="datetime1">
              <a:rPr lang="cs-CZ"/>
              <a:pPr>
                <a:defRPr/>
              </a:pPr>
              <a:t>20.12.2011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ECF520-0EDC-42FC-9245-F8534F1129A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AB26F-E661-4428-B64B-6B6BF2E55087}" type="datetime1">
              <a:rPr lang="cs-CZ"/>
              <a:pPr>
                <a:defRPr/>
              </a:pPr>
              <a:t>20.12.2011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0ED819-4F0A-4890-BD8A-54725C6E3F9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0F14FFB-E292-426A-8D6A-5D6F29A8A850}" type="datetime1">
              <a:rPr lang="cs-CZ"/>
              <a:pPr>
                <a:defRPr/>
              </a:pPr>
              <a:t>20.12.2011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7B25EC4-6377-4A08-BAA6-4324FC65E65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902073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Jazyk a jazyková komunikace, Anglický jazyk, Počasí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Autor: Mgr. Jindřiška Šišková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VY_22_INOVACE_11/I.SADA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7" name="Podnadpis 3"/>
          <p:cNvSpPr>
            <a:spLocks noGrp="1"/>
          </p:cNvSpPr>
          <p:nvPr>
            <p:ph type="subTitle" idx="1"/>
          </p:nvPr>
        </p:nvSpPr>
        <p:spPr>
          <a:xfrm>
            <a:off x="755576" y="2852936"/>
            <a:ext cx="7016824" cy="1752600"/>
          </a:xfrm>
        </p:spPr>
        <p:txBody>
          <a:bodyPr>
            <a:normAutofit fontScale="92500"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Anotace: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Prezentace je určena pro žáky 4.-5.ročníku, slouží k procvičení přítomného času a slovní zásoby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o počasí.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Období: září – prosinec 2011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WINTER WEATHER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b="1" i="1" dirty="0" smtClean="0"/>
              <a:t>SNOWBALLS             SNĚHOVÉ KOULE</a:t>
            </a:r>
          </a:p>
          <a:p>
            <a:r>
              <a:rPr lang="cs-CZ" dirty="0" smtClean="0"/>
              <a:t> HAILS                         KROUPY</a:t>
            </a:r>
          </a:p>
          <a:p>
            <a:r>
              <a:rPr lang="cs-CZ" b="1" i="1" dirty="0" smtClean="0"/>
              <a:t>WIND                          VÍTR</a:t>
            </a:r>
          </a:p>
          <a:p>
            <a:r>
              <a:rPr lang="cs-CZ" dirty="0" smtClean="0"/>
              <a:t>SNOW                         SNÍH</a:t>
            </a:r>
          </a:p>
          <a:p>
            <a:r>
              <a:rPr lang="cs-CZ" b="1" i="1" dirty="0" smtClean="0"/>
              <a:t>ICE                               LED</a:t>
            </a:r>
          </a:p>
          <a:p>
            <a:r>
              <a:rPr lang="cs-CZ" dirty="0" smtClean="0"/>
              <a:t>FROST                         </a:t>
            </a:r>
            <a:r>
              <a:rPr lang="cs-CZ" dirty="0" smtClean="0"/>
              <a:t>MRÁZ</a:t>
            </a:r>
            <a:endParaRPr lang="cs-CZ" dirty="0" smtClean="0"/>
          </a:p>
          <a:p>
            <a:r>
              <a:rPr lang="cs-CZ" b="1" i="1" dirty="0" smtClean="0"/>
              <a:t>TEMPERATURE         </a:t>
            </a:r>
            <a:r>
              <a:rPr lang="cs-CZ" b="1" i="1" dirty="0" smtClean="0"/>
              <a:t>TEPLOTA</a:t>
            </a:r>
            <a:endParaRPr lang="cs-CZ" b="1" i="1" dirty="0" smtClean="0"/>
          </a:p>
          <a:p>
            <a:r>
              <a:rPr lang="cs-CZ" dirty="0" smtClean="0"/>
              <a:t>SNOWFLAKES          </a:t>
            </a:r>
            <a:r>
              <a:rPr lang="cs-CZ" dirty="0" smtClean="0"/>
              <a:t> </a:t>
            </a:r>
            <a:r>
              <a:rPr lang="cs-CZ" dirty="0" smtClean="0"/>
              <a:t>SNĚHOVÉ VLOČKY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948264" y="1628800"/>
            <a:ext cx="43204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čtverec 5"/>
          <p:cNvSpPr/>
          <p:nvPr/>
        </p:nvSpPr>
        <p:spPr>
          <a:xfrm>
            <a:off x="5652120" y="2060848"/>
            <a:ext cx="457200" cy="457200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hnutá šipka dolů 6"/>
          <p:cNvSpPr/>
          <p:nvPr/>
        </p:nvSpPr>
        <p:spPr>
          <a:xfrm>
            <a:off x="5135488" y="2691334"/>
            <a:ext cx="660648" cy="25202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Popisek se čtyřstrannou šipkou 7"/>
          <p:cNvSpPr/>
          <p:nvPr/>
        </p:nvSpPr>
        <p:spPr>
          <a:xfrm>
            <a:off x="7376502" y="5229200"/>
            <a:ext cx="535106" cy="448054"/>
          </a:xfrm>
          <a:prstGeom prst="quad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buch 2 10"/>
          <p:cNvSpPr/>
          <p:nvPr/>
        </p:nvSpPr>
        <p:spPr>
          <a:xfrm>
            <a:off x="5364088" y="4082334"/>
            <a:ext cx="745232" cy="698376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opisek se čtyřstrannou šipkou 11"/>
          <p:cNvSpPr/>
          <p:nvPr/>
        </p:nvSpPr>
        <p:spPr>
          <a:xfrm rot="18280872">
            <a:off x="5131009" y="3063919"/>
            <a:ext cx="568527" cy="593681"/>
          </a:xfrm>
          <a:prstGeom prst="quad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opisek se čtyřstrannou šipkou 12"/>
          <p:cNvSpPr/>
          <p:nvPr/>
        </p:nvSpPr>
        <p:spPr>
          <a:xfrm rot="17714671">
            <a:off x="5749281" y="2947005"/>
            <a:ext cx="568527" cy="593681"/>
          </a:xfrm>
          <a:prstGeom prst="quad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opisek se čtyřstrannou šipkou 13"/>
          <p:cNvSpPr/>
          <p:nvPr/>
        </p:nvSpPr>
        <p:spPr>
          <a:xfrm rot="14562520">
            <a:off x="6121897" y="3231268"/>
            <a:ext cx="568527" cy="593681"/>
          </a:xfrm>
          <a:prstGeom prst="quad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opisek se čtyřstrannou šipkou 14"/>
          <p:cNvSpPr/>
          <p:nvPr/>
        </p:nvSpPr>
        <p:spPr>
          <a:xfrm rot="14738364">
            <a:off x="5528920" y="3373298"/>
            <a:ext cx="568527" cy="593681"/>
          </a:xfrm>
          <a:prstGeom prst="quad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495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SNOWBALLS-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HAILS</a:t>
            </a:r>
            <a:r>
              <a:rPr lang="cs-CZ" dirty="0" smtClean="0"/>
              <a:t>-WIND-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SNOW</a:t>
            </a:r>
            <a:r>
              <a:rPr lang="cs-CZ" dirty="0" smtClean="0"/>
              <a:t>-ICE-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FROST</a:t>
            </a:r>
            <a:r>
              <a:rPr lang="cs-CZ" dirty="0" smtClean="0"/>
              <a:t>-TEMPERATURE-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SNOWFLAKES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THERE IS A COLD WEATHER IN WINTER</a:t>
            </a:r>
            <a:r>
              <a:rPr lang="cs-CZ" dirty="0" smtClean="0"/>
              <a:t>,</a:t>
            </a:r>
          </a:p>
          <a:p>
            <a:endParaRPr lang="cs-CZ" dirty="0"/>
          </a:p>
          <a:p>
            <a:r>
              <a:rPr lang="cs-CZ" b="1" dirty="0" smtClean="0"/>
              <a:t>THE	 		 IS OFTEN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VERY LOW</a:t>
            </a:r>
            <a:r>
              <a:rPr lang="cs-CZ" b="1" dirty="0" smtClean="0"/>
              <a:t>.</a:t>
            </a:r>
          </a:p>
          <a:p>
            <a:endParaRPr lang="cs-CZ" dirty="0"/>
          </a:p>
          <a:p>
            <a:r>
              <a:rPr lang="cs-CZ" b="1" dirty="0" smtClean="0"/>
              <a:t>WATER FREEZES AND TURNS INTO		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691680" y="3356992"/>
            <a:ext cx="252028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temperature</a:t>
            </a:r>
            <a:endParaRPr lang="cs-CZ" sz="2400" dirty="0"/>
          </a:p>
        </p:txBody>
      </p:sp>
      <p:sp>
        <p:nvSpPr>
          <p:cNvPr id="5" name="Elipsa 4"/>
          <p:cNvSpPr/>
          <p:nvPr/>
        </p:nvSpPr>
        <p:spPr>
          <a:xfrm>
            <a:off x="6516216" y="4509120"/>
            <a:ext cx="1620688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44922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SNOWBALL</a:t>
            </a:r>
            <a:r>
              <a:rPr lang="cs-CZ" b="1" dirty="0" smtClean="0"/>
              <a:t>S-HAILS-</a:t>
            </a:r>
            <a:r>
              <a:rPr lang="cs-CZ" b="1" dirty="0" smtClean="0">
                <a:solidFill>
                  <a:srgbClr val="FF0000"/>
                </a:solidFill>
              </a:rPr>
              <a:t>WIND</a:t>
            </a:r>
            <a:r>
              <a:rPr lang="cs-CZ" b="1" dirty="0" smtClean="0"/>
              <a:t>-SNOW-</a:t>
            </a:r>
            <a:r>
              <a:rPr lang="cs-CZ" b="1" dirty="0" smtClean="0">
                <a:solidFill>
                  <a:srgbClr val="FF0000"/>
                </a:solidFill>
              </a:rPr>
              <a:t>ICE</a:t>
            </a:r>
            <a:r>
              <a:rPr lang="cs-CZ" b="1" dirty="0" smtClean="0"/>
              <a:t>-FROST-TEMPERATURE-SNOWFLAKES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SOMETIMES A COLD 	BLOWS.</a:t>
            </a:r>
          </a:p>
          <a:p>
            <a:endParaRPr lang="cs-CZ" b="1" dirty="0" smtClean="0"/>
          </a:p>
          <a:p>
            <a:r>
              <a:rPr lang="cs-CZ" b="1" dirty="0" smtClean="0"/>
              <a:t>SOFT WHITE BITS </a:t>
            </a:r>
            <a:r>
              <a:rPr lang="cs-CZ" b="1" dirty="0" err="1" smtClean="0"/>
              <a:t>of</a:t>
            </a:r>
            <a:r>
              <a:rPr lang="cs-CZ" b="1" dirty="0" smtClean="0"/>
              <a:t> FROZEN WATER ARE			.</a:t>
            </a:r>
          </a:p>
          <a:p>
            <a:endParaRPr lang="cs-CZ" b="1" dirty="0"/>
          </a:p>
          <a:p>
            <a:r>
              <a:rPr lang="cs-CZ" b="1" dirty="0" smtClean="0"/>
              <a:t>THE SNOWFLAKES FALL AND COVER THE GROUND WITH WHITE	      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4211960" y="2060848"/>
            <a:ext cx="93610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wind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827584" y="3933056"/>
            <a:ext cx="151216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snowflakes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4644008" y="5517232"/>
            <a:ext cx="93610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snow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8462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SNOWBALLS-</a:t>
            </a:r>
            <a:r>
              <a:rPr lang="cs-CZ" b="1" dirty="0" smtClean="0">
                <a:solidFill>
                  <a:srgbClr val="FF0000"/>
                </a:solidFill>
              </a:rPr>
              <a:t>HAILS</a:t>
            </a:r>
            <a:r>
              <a:rPr lang="cs-CZ" b="1" dirty="0" smtClean="0"/>
              <a:t>-WIND-</a:t>
            </a:r>
            <a:r>
              <a:rPr lang="cs-CZ" b="1" dirty="0" smtClean="0">
                <a:solidFill>
                  <a:srgbClr val="FF0000"/>
                </a:solidFill>
              </a:rPr>
              <a:t>SNOW</a:t>
            </a:r>
            <a:r>
              <a:rPr lang="cs-CZ" b="1" dirty="0" smtClean="0"/>
              <a:t>-ICE-FROST-</a:t>
            </a:r>
            <a:r>
              <a:rPr lang="cs-CZ" b="1" dirty="0" smtClean="0">
                <a:solidFill>
                  <a:srgbClr val="FF0000"/>
                </a:solidFill>
              </a:rPr>
              <a:t>TEMPERATURE</a:t>
            </a:r>
            <a:r>
              <a:rPr lang="cs-CZ" b="1" dirty="0" smtClean="0"/>
              <a:t>-SNOWFLAKES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WE CAN PUT THE 		TOGETHER TO MAKE</a:t>
            </a:r>
          </a:p>
          <a:p>
            <a:pPr lvl="2">
              <a:buNone/>
            </a:pPr>
            <a:r>
              <a:rPr lang="cs-CZ" b="1" dirty="0" smtClean="0"/>
              <a:t>		</a:t>
            </a:r>
            <a:r>
              <a:rPr lang="cs-CZ" b="1" dirty="0" smtClean="0"/>
              <a:t>.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třída 5B\AppData\Local\Microsoft\Windows\Temporary Internet Files\Content.IE5\DNMS0V2E\MP9004490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708920"/>
            <a:ext cx="4198615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3851920" y="1628800"/>
            <a:ext cx="115212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snow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10752" y="2636912"/>
            <a:ext cx="172819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snowballs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04031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Obrázek sněhuláka použit z office.microsoft.com.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Citace 12.9.2011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PERCLOVÁ, R.- WISNIEWSKA, I. SPEAK OUT IN ENGLISH! Ilustroval Jiří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Tyller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I.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yd. Plzeň: Fraus, 1997. 70 s.                ISBN 80-85784-97-1.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Vlastní zdroje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3954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35</TotalTime>
  <Words>136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DUM-PPT-šablona</vt:lpstr>
      <vt:lpstr>Název školy: ZŠ Varnsdorf, Edisonova 2821, okres Děčín, příspěvková organizace Jazyk a jazyková komunikace, Anglický jazyk, Počasí Autor: Mgr. Jindřiška Šišková Název materiálu: VY_22_INOVACE_11/I.SADA </vt:lpstr>
      <vt:lpstr>WINTER WEATHER</vt:lpstr>
      <vt:lpstr>SNOWBALLS-HAILS-WIND-SNOW-ICE-FROST-TEMPERATURE-SNOWFLAKES</vt:lpstr>
      <vt:lpstr>SNOWBALLS-HAILS-WIND-SNOW-ICE-FROST-TEMPERATURE-SNOWFLAKES</vt:lpstr>
      <vt:lpstr>SNOWBALLS-HAILS-WIND-SNOW-ICE-FROST-TEMPERATURE-SNOWFLAKES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třída 5B</cp:lastModifiedBy>
  <cp:revision>6</cp:revision>
  <dcterms:created xsi:type="dcterms:W3CDTF">2010-10-19T08:27:42Z</dcterms:created>
  <dcterms:modified xsi:type="dcterms:W3CDTF">2011-12-20T19:54:43Z</dcterms:modified>
</cp:coreProperties>
</file>