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57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9F429A6-55FE-4441-9DDB-28A838C9F1B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E92182C7-9C1D-4EBC-9E35-386683A26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7/7f/Ampere1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microsofttranslator.com/bv.aspx?from=&amp;to=en&amp;a=http://en.wikipedia.org/wiki/File:Ampere_Andre_1825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hyperlink" Target="http://www.microsofttranslator.com/bv.aspx?from=&amp;to=en&amp;a=http://upload.wikimedia.org/wikipedia/commons/2/28/Andr%C3%A9-Marie_Amp%C3%A8re_signature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park.sk/technika-42010/osamely-talent-andre-maria-ampere.html" TargetMode="External"/><Relationship Id="rId2" Type="http://schemas.openxmlformats.org/officeDocument/2006/relationships/hyperlink" Target="http://cs.wikipedia.org/wiki/Andr%C3%A9-Marie_Amp%C3%A8r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Ampere_Andre_1825.jpg?uselang=cs" TargetMode="External"/><Relationship Id="rId4" Type="http://schemas.openxmlformats.org/officeDocument/2006/relationships/hyperlink" Target="http://cs.wikipedia.org/wiki/Soubor:Amper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81201"/>
            <a:ext cx="8208912" cy="4616151"/>
          </a:xfrm>
        </p:spPr>
        <p:txBody>
          <a:bodyPr>
            <a:noAutofit/>
          </a:bodyPr>
          <a:lstStyle/>
          <a:p>
            <a:endParaRPr lang="cs-CZ" sz="28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Fyzici a fyzikální jevy</a:t>
            </a:r>
            <a:endParaRPr lang="cs-CZ" sz="2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Autor:  Mgr. M. Vejražková</a:t>
            </a:r>
          </a:p>
          <a:p>
            <a:pPr marL="0" indent="0" algn="ctr">
              <a:buNone/>
            </a:pPr>
            <a:r>
              <a:rPr lang="cs-CZ" sz="2800" b="1" smtClean="0">
                <a:solidFill>
                  <a:schemeClr val="bg1"/>
                </a:solidFill>
              </a:rPr>
              <a:t>VY_32_INOVACE_32_Ampér</a:t>
            </a:r>
            <a:endParaRPr lang="cs-CZ" sz="28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600" b="1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600" b="1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9060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3501008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Ampére se narodil v rodině obchodníka. Rodina žila v Lyonu, ale později se natrvalo přestěhovala do nedalekého Poleymieux.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Ampére nikdy nenavštěvoval školu, ale bez vzdělání nezůstal. Vyučoval ho jeho otec, díky němuž se mu dostalo výtečné vzdělání, zejména v latině a matematice. Ve 13 letech poslal mladý Ampér do Académie de Lyon svou první vědeckou práci a ve čtrnácti přečetl dvacetisvazkovou Francouzskou encyklopedii.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 Do Ampérova života zasáhla významným způsobem Francouzská revoluce. Roku 1793 byl pod gilotinou sťat jeho otec. Na osmnáctiletého </a:t>
            </a:r>
            <a:r>
              <a:rPr lang="cs-CZ" b="1" dirty="0" err="1" smtClean="0">
                <a:solidFill>
                  <a:schemeClr val="bg1"/>
                </a:solidFill>
              </a:rPr>
              <a:t>Ampéra</a:t>
            </a:r>
            <a:r>
              <a:rPr lang="cs-CZ" b="1" dirty="0" smtClean="0">
                <a:solidFill>
                  <a:schemeClr val="bg1"/>
                </a:solidFill>
              </a:rPr>
              <a:t> to mělo zničující dopad. Celý rok zůstal uzavřen do sebe.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548680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André-Marie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Ampère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 descr="http://www.techpark.sk/application_data/techpark/uploads/Image/technika_4_2010/amp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2029916" cy="291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190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780928"/>
            <a:ext cx="835292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Některé data  v životě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Ze svých depresí se dostal díky vědě. Začal úporně studovat matematiku a v roce 1797 ji vyučoval v Lyonu.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V roce 1802 byl jmenován profesorem fyziky a chemie na </a:t>
            </a:r>
            <a:r>
              <a:rPr lang="cs-CZ" b="1" dirty="0" err="1" smtClean="0">
                <a:solidFill>
                  <a:schemeClr val="bg1"/>
                </a:solidFill>
              </a:rPr>
              <a:t>Bourg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École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Centrale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Od roku 1809 do roku 1826 přednášel na </a:t>
            </a:r>
            <a:r>
              <a:rPr lang="cs-CZ" b="1" dirty="0" err="1" smtClean="0">
                <a:solidFill>
                  <a:schemeClr val="bg1"/>
                </a:solidFill>
              </a:rPr>
              <a:t>École</a:t>
            </a:r>
            <a:r>
              <a:rPr lang="cs-CZ" b="1" dirty="0" smtClean="0">
                <a:solidFill>
                  <a:schemeClr val="bg1"/>
                </a:solidFill>
              </a:rPr>
              <a:t> Polytechnique v Paříži. Zde se věnoval nejen matematice, ale i chemii a fyzice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 V roce 1827 byl Ampére zvolen členem Královské společnosti.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2696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André-Marie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Ampère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Soubor:Amper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85750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412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82576" y="2916312"/>
            <a:ext cx="66967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V osobním životě se Ampérovi vedlo hůř. V roce 1799 se oženil a v roce 1800 se narodil jeho syn Jean-Jacques. Manželka Julie ale v roce 1803 zemřela na tuberkulózu.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Druhé manželství, s Jenny, uzavřel v roce 1806. Narodila  se dcera </a:t>
            </a:r>
            <a:r>
              <a:rPr lang="cs-CZ" b="1" dirty="0" err="1" smtClean="0">
                <a:solidFill>
                  <a:schemeClr val="bg1"/>
                </a:solidFill>
              </a:rPr>
              <a:t>Albine</a:t>
            </a:r>
            <a:r>
              <a:rPr lang="cs-CZ" b="1" dirty="0" smtClean="0">
                <a:solidFill>
                  <a:schemeClr val="bg1"/>
                </a:solidFill>
              </a:rPr>
              <a:t>. Manželství bylo ale v roce 1808 oficiálně odloučeno.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Ampérův syn Jean-Jacques se zajímal o historii a filozofii a v roce 1830 získal místo na katedře historie a zahraniční literatury na Sorbonně.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Závěr života prožil Ampér v existenčních potížích. Přesto si jako epitaf na svůj hrob nechal napsat "Tandem </a:t>
            </a:r>
            <a:r>
              <a:rPr lang="cs-CZ" b="1" dirty="0" err="1" smtClean="0">
                <a:solidFill>
                  <a:schemeClr val="bg1"/>
                </a:solidFill>
              </a:rPr>
              <a:t>felix</a:t>
            </a:r>
            <a:r>
              <a:rPr lang="cs-CZ" b="1" dirty="0" smtClean="0">
                <a:solidFill>
                  <a:schemeClr val="bg1"/>
                </a:solidFill>
              </a:rPr>
              <a:t>" - "Přece šťasten".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André-Marie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Ampère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c/c0/Ampere_Andre_1825.jpg/220px-Ampere_Andre_182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4036"/>
            <a:ext cx="20955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André-Marie Ampère signatur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5572125" cy="77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199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8864" y="3409907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Svou první vědeckou práci v oblasti matematiky napsal již ve věku 13 let.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Přestože byl Ampér matematik, proslulým se stal díky svým objevům v oblasti fyziky. Zabýval se zejména magnetismem a vybudoval základy elektrodynamiky.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Navrhl vztah, podle kterého lze vypočítat velikost magnetické síly, která působí na vodič. Jeho jméno nese zákon o silovém působení vodičů s proudem . V roce 1820 Ampére zjistil,  že cívka, kterou protéká elektrický proud vyvolává magnetické účinky a volně zavěšená se orientuje jako magnetka. </a:t>
            </a:r>
          </a:p>
          <a:p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6632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André-Marie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Ampère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2" descr="http://upload.wikimedia.org/wikipedia/commons/6/6b/Gramme_dynam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57" b="100000" l="9726" r="899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2359" y="116632"/>
            <a:ext cx="3641227" cy="322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thumb/7/70/High-Current_Copper-Brush_Commutated_Dynamo.jpg/300px-High-Current_Copper-Brush_Commutated_Dynam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28575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199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4/45/Solenoid-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77072"/>
            <a:ext cx="6048672" cy="214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412776"/>
            <a:ext cx="828092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 Stal se také autorem mnoha měřících technik a vynálezcem galvanometru a komutátoru. Jeho práce </a:t>
            </a:r>
            <a:r>
              <a:rPr lang="cs-CZ" b="1" i="1" dirty="0" smtClean="0">
                <a:solidFill>
                  <a:schemeClr val="bg1"/>
                </a:solidFill>
              </a:rPr>
              <a:t>Teorie elektromagnetických jevů odvozená výhradně na základě pokusů</a:t>
            </a:r>
            <a:r>
              <a:rPr lang="cs-CZ" b="1" dirty="0" smtClean="0">
                <a:solidFill>
                  <a:schemeClr val="bg1"/>
                </a:solidFill>
              </a:rPr>
              <a:t> se stala základem nové oblasti fyziky - elektrodynamiky. Dále se věnoval i zemskému magnetismu a pohybem Země kolem Slunce.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Kromě fyziky a matematiky se zabýval botanikou a chemií. Celý život se též věnoval monumentálnímu pokusu o roztřídění věd a položil tak základ jejich moderní klasifikaci. Také jako první použil pojem „kybernetika“.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Na jeho počest bylo jeho jméno na vědeckém kongresu v Paříži ustaveno jako základní jednotka elektrického proudu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404664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André-Marie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Ampère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930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 a obrázků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cs.wikipedia.org/wiki/Andr%C3%A9-Marie_Amp%C3%A8re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školy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 dirty="0" smtClean="0"/>
              <a:t>pro osmý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elektrický proud.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  <p:sp>
        <p:nvSpPr>
          <p:cNvPr id="3" name="Obdélník 2"/>
          <p:cNvSpPr/>
          <p:nvPr/>
        </p:nvSpPr>
        <p:spPr>
          <a:xfrm>
            <a:off x="827584" y="2420888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http://en.wikipedia.org/wiki/File:Solenoid-1.png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708920"/>
            <a:ext cx="79928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techpark.sk</a:t>
            </a:r>
            <a:r>
              <a:rPr lang="cs-CZ" dirty="0" smtClean="0">
                <a:hlinkClick r:id="rId3"/>
              </a:rPr>
              <a:t>/technika-42010/</a:t>
            </a:r>
            <a:r>
              <a:rPr lang="cs-CZ" dirty="0" err="1" smtClean="0">
                <a:hlinkClick r:id="rId3"/>
              </a:rPr>
              <a:t>osamely</a:t>
            </a:r>
            <a:r>
              <a:rPr lang="cs-CZ" dirty="0" smtClean="0">
                <a:hlinkClick r:id="rId3"/>
              </a:rPr>
              <a:t>-talent-</a:t>
            </a:r>
            <a:r>
              <a:rPr lang="cs-CZ" dirty="0" err="1" smtClean="0">
                <a:hlinkClick r:id="rId3"/>
              </a:rPr>
              <a:t>andre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maria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ampere.html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cs.wikipedia.org/wiki/Soubor:Ampere1.jpg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2204864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hlinkClick r:id="rId5"/>
            </a:endParaRPr>
          </a:p>
          <a:p>
            <a:endParaRPr lang="cs-CZ" dirty="0" smtClean="0">
              <a:hlinkClick r:id="rId5"/>
            </a:endParaRPr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commons.wikimedia.org/wiki/File:Ampere_Andre_1825.jpg?uselang=cs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4642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Měsíční svit</Template>
  <TotalTime>127</TotalTime>
  <Words>590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     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Dum</cp:lastModifiedBy>
  <cp:revision>14</cp:revision>
  <dcterms:created xsi:type="dcterms:W3CDTF">2012-06-03T17:57:05Z</dcterms:created>
  <dcterms:modified xsi:type="dcterms:W3CDTF">2012-12-07T20:04:07Z</dcterms:modified>
</cp:coreProperties>
</file>