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58" r:id="rId2"/>
    <p:sldId id="259" r:id="rId3"/>
    <p:sldId id="257" r:id="rId4"/>
    <p:sldId id="261" r:id="rId5"/>
    <p:sldId id="269" r:id="rId6"/>
    <p:sldId id="263" r:id="rId7"/>
    <p:sldId id="264" r:id="rId8"/>
    <p:sldId id="265" r:id="rId9"/>
    <p:sldId id="260" r:id="rId10"/>
    <p:sldId id="266" r:id="rId11"/>
    <p:sldId id="267" r:id="rId12"/>
    <p:sldId id="268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F938520-FAD1-49D7-A78A-60E03A76C8D4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070406-10_Sellajoch.jpg" TargetMode="External"/><Relationship Id="rId2" Type="http://schemas.openxmlformats.org/officeDocument/2006/relationships/hyperlink" Target="http://www.vilemina.cz/gal/okoli/horni_morava6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A_VISTA_Before_Sunset.jpg" TargetMode="External"/><Relationship Id="rId5" Type="http://schemas.openxmlformats.org/officeDocument/2006/relationships/hyperlink" Target="http://en.wikipedia.org/wiki/File:Azurite-velvet-beauty.jpg" TargetMode="External"/><Relationship Id="rId4" Type="http://schemas.openxmlformats.org/officeDocument/2006/relationships/hyperlink" Target="http://cs.wikipedia.org/wiki/Soubor:Malachite_Kolwezi_Katanga_Cong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 fontScale="90000"/>
          </a:bodyPr>
          <a:lstStyle/>
          <a:p>
            <a:r>
              <a:rPr lang="cs-CZ" sz="4000" i="1" smtClean="0">
                <a:solidFill>
                  <a:schemeClr val="accent6"/>
                </a:solidFill>
              </a:rPr>
              <a:t>5)Uhličitany, 6)dusičnany, 7)sírany, 8)fosforečnany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 smtClean="0"/>
              <a:t>VY_32_INOVACE_06_B_9_Uhličitany</a:t>
            </a:r>
            <a:r>
              <a:rPr lang="cs-CZ" sz="2000" dirty="0"/>
              <a:t>, dusičnany, sírany, fosforečnany 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69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585775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29/9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12/10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Minerály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Uhličitany, dusičnany, sírany, fosforečnany 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Uhličitan, dusičnan, síran, fosforečnan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2623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5) Uhličitany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/>
              <a:t>CaCO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- Kalcit  </a:t>
            </a:r>
            <a:r>
              <a:rPr lang="cs-CZ" dirty="0" smtClean="0"/>
              <a:t>(hlavní součást organogenní horniny - 							       vápenec/mramor)</a:t>
            </a:r>
          </a:p>
          <a:p>
            <a:pPr marL="137160" indent="0">
              <a:buNone/>
            </a:pPr>
            <a:r>
              <a:rPr lang="cs-CZ" dirty="0" smtClean="0"/>
              <a:t>   </a:t>
            </a:r>
          </a:p>
          <a:p>
            <a:r>
              <a:rPr lang="cs-CZ" b="1" i="1" dirty="0" smtClean="0"/>
              <a:t>FeCO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– Ocelek </a:t>
            </a:r>
            <a:r>
              <a:rPr lang="cs-CZ" dirty="0" smtClean="0"/>
              <a:t>(= siderit – Příbram, Slovenské </a:t>
            </a:r>
            <a:r>
              <a:rPr lang="cs-CZ" dirty="0" err="1" smtClean="0"/>
              <a:t>rudohoří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b="1" i="1" dirty="0" smtClean="0"/>
              <a:t>MgCO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– Magnezit </a:t>
            </a:r>
            <a:r>
              <a:rPr lang="cs-CZ" dirty="0" smtClean="0"/>
              <a:t>(ohnivzdorný – vysoké pece)</a:t>
            </a:r>
          </a:p>
          <a:p>
            <a:endParaRPr lang="cs-CZ" dirty="0" smtClean="0"/>
          </a:p>
          <a:p>
            <a:r>
              <a:rPr lang="cs-CZ" b="1" i="1" dirty="0" err="1" smtClean="0"/>
              <a:t>CaMg</a:t>
            </a:r>
            <a:r>
              <a:rPr lang="cs-CZ" b="1" i="1" dirty="0" smtClean="0"/>
              <a:t>(CO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)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- Dolomit </a:t>
            </a:r>
            <a:r>
              <a:rPr lang="cs-CZ" dirty="0" smtClean="0"/>
              <a:t>(Dolomity v Alpách)</a:t>
            </a:r>
          </a:p>
          <a:p>
            <a:endParaRPr lang="cs-CZ" dirty="0" smtClean="0"/>
          </a:p>
          <a:p>
            <a:r>
              <a:rPr lang="cs-CZ" b="1" i="1" dirty="0" smtClean="0"/>
              <a:t>Malachit</a:t>
            </a:r>
            <a:r>
              <a:rPr lang="cs-CZ" dirty="0" smtClean="0"/>
              <a:t> (zelený) a </a:t>
            </a:r>
            <a:r>
              <a:rPr lang="cs-CZ" b="1" i="1" dirty="0" smtClean="0"/>
              <a:t>azurit</a:t>
            </a:r>
            <a:r>
              <a:rPr lang="cs-CZ" dirty="0" smtClean="0"/>
              <a:t> (modrý – „</a:t>
            </a:r>
            <a:r>
              <a:rPr lang="cs-CZ" dirty="0" err="1" smtClean="0"/>
              <a:t>ažůro</a:t>
            </a:r>
            <a:r>
              <a:rPr lang="cs-CZ" dirty="0" smtClean="0"/>
              <a:t>“ ) – 							zásadité uhličitany mědi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3889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79" y="6210890"/>
            <a:ext cx="82856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Doly na mramor – </a:t>
            </a:r>
            <a:r>
              <a:rPr lang="cs-CZ" sz="2800" b="1" i="1" dirty="0" smtClean="0"/>
              <a:t>Carrara – Itálie – carrarský mramor </a:t>
            </a:r>
            <a:endParaRPr lang="cs-CZ" sz="2800" b="1" i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8352928" cy="5867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0265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03797" y="6093296"/>
            <a:ext cx="6627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Křídové útesy – Jižní Anglie – „Sedm sester“</a:t>
            </a:r>
            <a:endParaRPr lang="cs-CZ" sz="28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118" y="548680"/>
            <a:ext cx="7620000" cy="50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20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2709" y="6184468"/>
            <a:ext cx="51985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Moravský kras – jeskyně </a:t>
            </a:r>
            <a:r>
              <a:rPr lang="cs-CZ" sz="2800" b="1" i="1" dirty="0" err="1" smtClean="0"/>
              <a:t>Balcarka</a:t>
            </a:r>
            <a:endParaRPr lang="cs-CZ" sz="2800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856984" cy="5900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980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76663" y="5157192"/>
            <a:ext cx="26035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Italské Dolomity</a:t>
            </a:r>
            <a:endParaRPr lang="cs-CZ" sz="2800" b="1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5" y="1772815"/>
            <a:ext cx="9131075" cy="2842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7099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12564" y="332656"/>
            <a:ext cx="2754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Malachit a Azurit</a:t>
            </a:r>
            <a:endParaRPr lang="cs-CZ" sz="2800" b="1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5400000">
            <a:off x="-1447361" y="1447361"/>
            <a:ext cx="6912770" cy="4018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150" y="946715"/>
            <a:ext cx="5110850" cy="5931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970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Dusičnany, 7) Sírany, </a:t>
            </a:r>
            <a:br>
              <a:rPr lang="cs-CZ" dirty="0" smtClean="0"/>
            </a:br>
            <a:r>
              <a:rPr lang="cs-CZ" dirty="0" smtClean="0"/>
              <a:t>8) Fosforečnany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i="1" dirty="0" smtClean="0"/>
              <a:t>NaNO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– Ledek  </a:t>
            </a:r>
            <a:r>
              <a:rPr lang="cs-CZ" dirty="0" smtClean="0"/>
              <a:t>- dusíkatá hnojiva, dýmavý střelný prach, dobře rozpustný – naleziště poušť </a:t>
            </a:r>
            <a:r>
              <a:rPr lang="cs-CZ" dirty="0" err="1" smtClean="0"/>
              <a:t>Atacama</a:t>
            </a:r>
            <a:r>
              <a:rPr lang="cs-CZ" dirty="0" smtClean="0"/>
              <a:t> Chile</a:t>
            </a:r>
          </a:p>
          <a:p>
            <a:endParaRPr lang="cs-CZ" dirty="0" smtClean="0"/>
          </a:p>
          <a:p>
            <a:r>
              <a:rPr lang="cs-CZ" b="1" i="1" dirty="0" smtClean="0"/>
              <a:t>CaSO</a:t>
            </a:r>
            <a:r>
              <a:rPr lang="cs-CZ" b="1" i="1" baseline="-25000" dirty="0" smtClean="0"/>
              <a:t>4</a:t>
            </a:r>
            <a:r>
              <a:rPr lang="cs-CZ" b="1" i="1" dirty="0" smtClean="0"/>
              <a:t>.2H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O</a:t>
            </a:r>
            <a:r>
              <a:rPr lang="cs-CZ" dirty="0" smtClean="0"/>
              <a:t> – Sádrovec (jemnozrnný = alabastr), 		pálením vzniká sádra – také </a:t>
            </a:r>
            <a:r>
              <a:rPr lang="cs-CZ" dirty="0" err="1" smtClean="0"/>
              <a:t>Atacama</a:t>
            </a:r>
            <a:endParaRPr lang="cs-CZ" dirty="0" smtClean="0"/>
          </a:p>
          <a:p>
            <a:endParaRPr lang="cs-CZ" dirty="0" smtClean="0"/>
          </a:p>
          <a:p>
            <a:r>
              <a:rPr lang="cs-CZ" b="1" i="1" dirty="0" smtClean="0"/>
              <a:t>BaSO</a:t>
            </a:r>
            <a:r>
              <a:rPr lang="cs-CZ" b="1" i="1" baseline="-25000" dirty="0" smtClean="0"/>
              <a:t>4</a:t>
            </a:r>
            <a:r>
              <a:rPr lang="cs-CZ" b="1" i="1" dirty="0" smtClean="0"/>
              <a:t> – Baryt </a:t>
            </a:r>
            <a:r>
              <a:rPr lang="cs-CZ" dirty="0" smtClean="0"/>
              <a:t>– snižuje průchod RTG – žaludek</a:t>
            </a:r>
          </a:p>
          <a:p>
            <a:endParaRPr lang="cs-CZ" dirty="0" smtClean="0"/>
          </a:p>
          <a:p>
            <a:r>
              <a:rPr lang="cs-CZ" b="1" i="1" dirty="0" smtClean="0"/>
              <a:t>Ca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(PO</a:t>
            </a:r>
            <a:r>
              <a:rPr lang="cs-CZ" b="1" i="1" baseline="-25000" dirty="0" smtClean="0"/>
              <a:t>4</a:t>
            </a:r>
            <a:r>
              <a:rPr lang="cs-CZ" b="1" i="1" dirty="0" smtClean="0"/>
              <a:t>)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(</a:t>
            </a:r>
            <a:r>
              <a:rPr lang="cs-CZ" b="1" i="1" dirty="0" err="1" smtClean="0"/>
              <a:t>F,Cl</a:t>
            </a:r>
            <a:r>
              <a:rPr lang="cs-CZ" b="1" i="1" dirty="0" smtClean="0"/>
              <a:t>) - Apatit </a:t>
            </a:r>
            <a:r>
              <a:rPr lang="cs-CZ" dirty="0" smtClean="0"/>
              <a:t>– přírodní zdroj fosforu pro 						rostliny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821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69254" y="4941168"/>
            <a:ext cx="68735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Poušť </a:t>
            </a:r>
            <a:r>
              <a:rPr lang="cs-CZ" sz="2800" b="1" i="1" dirty="0" err="1" smtClean="0"/>
              <a:t>Atacama</a:t>
            </a:r>
            <a:r>
              <a:rPr lang="cs-CZ" sz="2800" b="1" i="1" dirty="0" smtClean="0"/>
              <a:t> Chile – nejsušší místo na zemi</a:t>
            </a:r>
            <a:endParaRPr lang="cs-CZ" sz="28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6792"/>
            <a:ext cx="9115853" cy="2598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563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024" y="6093296"/>
            <a:ext cx="6666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RTG žaludku a střev – využití Barya (barytu)</a:t>
            </a:r>
            <a:endParaRPr lang="cs-CZ" sz="2800" b="1" i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710" y="168748"/>
            <a:ext cx="60293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767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12392" y="5777480"/>
            <a:ext cx="11192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Apatit</a:t>
            </a:r>
          </a:p>
          <a:p>
            <a:pPr algn="ctr"/>
            <a:endParaRPr lang="cs-CZ" sz="2800" b="1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88640"/>
            <a:ext cx="7620000" cy="556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0935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5471" y="-11151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Zdroje:</a:t>
            </a:r>
          </a:p>
          <a:p>
            <a:r>
              <a:rPr lang="cs-CZ" dirty="0" smtClean="0"/>
              <a:t>Černík</a:t>
            </a:r>
            <a:r>
              <a:rPr lang="cs-CZ" dirty="0" smtClean="0"/>
              <a:t>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</a:t>
            </a:r>
            <a:r>
              <a:rPr lang="cs-CZ" dirty="0" smtClean="0"/>
              <a:t>80-7235-044-7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http://it.wikipedia.org/wiki/Carrara</a:t>
            </a:r>
            <a:r>
              <a:rPr lang="pt-BR" dirty="0"/>
              <a:t> [online]. [cit. 7.12.2012]. Dostupný na WWW: http://it.wikipedia.org/wiki/File:Carrara_Marmorbrueche_2004_It-Toskana_1.jpg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http://de.wikipedia.org/wiki/Kalkstein</a:t>
            </a:r>
            <a:r>
              <a:rPr lang="pt-BR" dirty="0"/>
              <a:t> [online]. [cit. 7.12.2012]. Dostupný na WWW: http://de.wikipedia.org/w/index.php?title=Datei:Seven_Sisters_02.JPG&amp;filetimestamp=20080802220532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http://cs.wikipedia.org/wiki/Moravsk%C3%BD_kras</a:t>
            </a:r>
            <a:r>
              <a:rPr lang="pt-BR" dirty="0"/>
              <a:t> [online]. [cit. 7.12.2012]. Dostupný na WWW: http://cs.wikipedia.org/wiki/Soubor:Jeskyn%C4%9B_Balcarka32.jpg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http://cs.wikipedia.org/wiki/Dolomity</a:t>
            </a:r>
            <a:r>
              <a:rPr lang="pt-BR" dirty="0"/>
              <a:t> [online]. [cit. 7.12.2012].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cs.wikipedia.org/wiki/Soubor:070406-10_Sellajoch.jpg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http://cs.wikipedia.org/wiki/Malachit</a:t>
            </a:r>
            <a:r>
              <a:rPr lang="pt-BR" dirty="0"/>
              <a:t> [online]. [cit. 7.12.2012].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cs.wikipedia.org/wiki/Soubor:Malachite_Kolwezi_Katanga_Congo.jpg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http://en.wikipedia.org/wiki/Azurite</a:t>
            </a:r>
            <a:r>
              <a:rPr lang="pt-BR" dirty="0"/>
              <a:t> [online]. [cit. 7.12.2012].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en.wikipedia.org/wiki/File:Azurite-velvet-beauty.jpg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http://en.wikipedia.org/wiki/Atacama</a:t>
            </a:r>
            <a:r>
              <a:rPr lang="pt-BR" dirty="0"/>
              <a:t> [online]. [cit. 7.12.2012].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en.wikipedia.org/wiki/File:A_VISTA_Before_Sunset.jpg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http://en.wikipedia.org/wiki/Baryte</a:t>
            </a:r>
            <a:r>
              <a:rPr lang="pt-BR" dirty="0"/>
              <a:t> [online]. [cit. 7.12.2012]. Dostupný na WWW: http://en.wikipedia.org/wiki/File:6158M-barite2.jpg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278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</TotalTime>
  <Words>390</Words>
  <Application>Microsoft Office PowerPoint</Application>
  <PresentationFormat>Předvádění na obrazovce (4:3)</PresentationFormat>
  <Paragraphs>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5)Uhličitany, 6)dusičnany, 7)sírany, 8)fosforečnany</vt:lpstr>
      <vt:lpstr>Prezentace aplikace PowerPoint</vt:lpstr>
      <vt:lpstr>5) Uhličitany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6) Dusičnany, 7) Sírany,  8) Fosforečnany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Lubor</dc:creator>
  <cp:lastModifiedBy>Lubor</cp:lastModifiedBy>
  <cp:revision>56</cp:revision>
  <dcterms:created xsi:type="dcterms:W3CDTF">2012-09-08T19:31:28Z</dcterms:created>
  <dcterms:modified xsi:type="dcterms:W3CDTF">2012-12-07T19:52:11Z</dcterms:modified>
</cp:coreProperties>
</file>