
<file path=[Content_Types].xml><?xml version="1.0" encoding="utf-8"?>
<Types xmlns="http://schemas.openxmlformats.org/package/2006/content-types">
  <Default Extension="png" ContentType="image/png"/>
  <Default Extension="wmf" ContentType="image/x-wmf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8"/>
  </p:notesMasterIdLst>
  <p:sldIdLst>
    <p:sldId id="256" r:id="rId2"/>
    <p:sldId id="266" r:id="rId3"/>
    <p:sldId id="263" r:id="rId4"/>
    <p:sldId id="262" r:id="rId5"/>
    <p:sldId id="265" r:id="rId6"/>
    <p:sldId id="258" r:id="rId7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2D5ABB26-0587-4C30-8999-92F81FD0307C}" styleName="Bez stylu, bez mřížky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5" d="100"/>
          <a:sy n="65" d="100"/>
        </p:scale>
        <p:origin x="-1452" y="-10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39F8B381-5807-488E-AC22-73DD4140ED4A}" type="doc">
      <dgm:prSet loTypeId="urn:microsoft.com/office/officeart/2005/8/layout/target3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445C7998-7549-48B0-BD68-D4F0167F02E5}">
      <dgm:prSet phldrT="[Text]"/>
      <dgm:spPr/>
      <dgm:t>
        <a:bodyPr/>
        <a:lstStyle/>
        <a:p>
          <a:pPr algn="l"/>
          <a:r>
            <a:rPr lang="cs-CZ" dirty="0"/>
            <a:t>Název školy:   </a:t>
          </a:r>
          <a:r>
            <a:rPr lang="cs-CZ" dirty="0" smtClean="0"/>
            <a:t>Základní škola Dobříč</a:t>
          </a:r>
          <a:r>
            <a:rPr lang="cs-CZ" smtClean="0"/>
            <a:t>, </a:t>
          </a:r>
          <a:br>
            <a:rPr lang="cs-CZ" smtClean="0"/>
          </a:br>
          <a:r>
            <a:rPr lang="cs-CZ" smtClean="0"/>
            <a:t>okres </a:t>
          </a:r>
          <a:r>
            <a:rPr lang="cs-CZ" dirty="0" smtClean="0"/>
            <a:t>Plzeň - sever, příspěvková organizace  </a:t>
          </a:r>
          <a:endParaRPr lang="cs-CZ" dirty="0"/>
        </a:p>
      </dgm:t>
    </dgm:pt>
    <dgm:pt modelId="{D4A1AC32-6B30-44CD-A965-234E2C33692F}" type="parTrans" cxnId="{BCB163C3-3B0F-4F74-88F0-37F026D4C894}">
      <dgm:prSet/>
      <dgm:spPr/>
      <dgm:t>
        <a:bodyPr/>
        <a:lstStyle/>
        <a:p>
          <a:endParaRPr lang="cs-CZ"/>
        </a:p>
      </dgm:t>
    </dgm:pt>
    <dgm:pt modelId="{C846DAC9-9D22-4975-84AF-8D4E4FA8DA5C}" type="sibTrans" cxnId="{BCB163C3-3B0F-4F74-88F0-37F026D4C894}">
      <dgm:prSet/>
      <dgm:spPr/>
      <dgm:t>
        <a:bodyPr/>
        <a:lstStyle/>
        <a:p>
          <a:endParaRPr lang="cs-CZ"/>
        </a:p>
      </dgm:t>
    </dgm:pt>
    <dgm:pt modelId="{FBBFC3EA-9D9D-4F3A-BEA6-9C2C0E46BF20}">
      <dgm:prSet phldrT="[Text]"/>
      <dgm:spPr/>
      <dgm:t>
        <a:bodyPr/>
        <a:lstStyle/>
        <a:p>
          <a:pPr algn="l"/>
          <a:r>
            <a:rPr lang="cs-CZ" dirty="0"/>
            <a:t>Autor: </a:t>
          </a:r>
          <a:r>
            <a:rPr lang="cs-CZ" dirty="0" smtClean="0"/>
            <a:t>Mgr. </a:t>
          </a:r>
          <a:r>
            <a:rPr lang="cs-CZ" smtClean="0"/>
            <a:t>Eva Procházková</a:t>
          </a:r>
          <a:endParaRPr lang="cs-CZ" dirty="0"/>
        </a:p>
      </dgm:t>
    </dgm:pt>
    <dgm:pt modelId="{DDB8DF17-17D4-4A37-80A4-B2BE20408FA2}" type="parTrans" cxnId="{C24533D2-26E5-47EB-8A39-D4FB9E52EFE6}">
      <dgm:prSet/>
      <dgm:spPr/>
      <dgm:t>
        <a:bodyPr/>
        <a:lstStyle/>
        <a:p>
          <a:endParaRPr lang="cs-CZ"/>
        </a:p>
      </dgm:t>
    </dgm:pt>
    <dgm:pt modelId="{83B48451-91B6-4E15-99C9-0FE713D5286E}" type="sibTrans" cxnId="{C24533D2-26E5-47EB-8A39-D4FB9E52EFE6}">
      <dgm:prSet/>
      <dgm:spPr/>
      <dgm:t>
        <a:bodyPr/>
        <a:lstStyle/>
        <a:p>
          <a:endParaRPr lang="cs-CZ"/>
        </a:p>
      </dgm:t>
    </dgm:pt>
    <dgm:pt modelId="{019433A1-1324-4DE1-9E6F-32B851095F74}">
      <dgm:prSet phldrT="[Text]"/>
      <dgm:spPr/>
      <dgm:t>
        <a:bodyPr/>
        <a:lstStyle/>
        <a:p>
          <a:pPr algn="l"/>
          <a:r>
            <a:rPr lang="cs-CZ" dirty="0"/>
            <a:t>Název </a:t>
          </a:r>
          <a:r>
            <a:rPr lang="cs-CZ"/>
            <a:t>: </a:t>
          </a:r>
          <a:r>
            <a:rPr lang="cs-CZ" smtClean="0"/>
            <a:t>VY_22_INOVACE_10_Části </a:t>
          </a:r>
          <a:r>
            <a:rPr lang="cs-CZ" dirty="0" smtClean="0"/>
            <a:t>těla – pravá, levá</a:t>
          </a:r>
          <a:endParaRPr lang="cs-CZ" dirty="0"/>
        </a:p>
      </dgm:t>
    </dgm:pt>
    <dgm:pt modelId="{2AB92C11-48B1-4C26-9CC1-F4AB2F53C03B}" type="parTrans" cxnId="{2A2BCF91-C654-4E19-950C-39AA1A49C169}">
      <dgm:prSet/>
      <dgm:spPr/>
      <dgm:t>
        <a:bodyPr/>
        <a:lstStyle/>
        <a:p>
          <a:endParaRPr lang="cs-CZ"/>
        </a:p>
      </dgm:t>
    </dgm:pt>
    <dgm:pt modelId="{2716416C-EF69-44CA-AEFE-14F7FF081354}" type="sibTrans" cxnId="{2A2BCF91-C654-4E19-950C-39AA1A49C169}">
      <dgm:prSet/>
      <dgm:spPr/>
      <dgm:t>
        <a:bodyPr/>
        <a:lstStyle/>
        <a:p>
          <a:endParaRPr lang="cs-CZ"/>
        </a:p>
      </dgm:t>
    </dgm:pt>
    <dgm:pt modelId="{C73C7642-F245-4585-8F88-243F9FAEF6CA}">
      <dgm:prSet/>
      <dgm:spPr/>
      <dgm:t>
        <a:bodyPr/>
        <a:lstStyle/>
        <a:p>
          <a:pPr algn="l"/>
          <a:r>
            <a:rPr lang="cs-CZ" dirty="0"/>
            <a:t>Téma</a:t>
          </a:r>
          <a:r>
            <a:rPr lang="cs-CZ" dirty="0" smtClean="0"/>
            <a:t>: Části těla – pravá</a:t>
          </a:r>
          <a:r>
            <a:rPr lang="cs-CZ" smtClean="0"/>
            <a:t>, levá</a:t>
          </a:r>
          <a:endParaRPr lang="cs-CZ" dirty="0"/>
        </a:p>
      </dgm:t>
    </dgm:pt>
    <dgm:pt modelId="{3E2FFE2A-E7B1-401F-BAB6-893DF909FA64}" type="parTrans" cxnId="{808A55A3-7A45-463B-8870-E66256D18048}">
      <dgm:prSet/>
      <dgm:spPr/>
      <dgm:t>
        <a:bodyPr/>
        <a:lstStyle/>
        <a:p>
          <a:endParaRPr lang="cs-CZ"/>
        </a:p>
      </dgm:t>
    </dgm:pt>
    <dgm:pt modelId="{C6F235C3-B62B-4F7C-8AF0-6D3C84052041}" type="sibTrans" cxnId="{808A55A3-7A45-463B-8870-E66256D18048}">
      <dgm:prSet/>
      <dgm:spPr/>
      <dgm:t>
        <a:bodyPr/>
        <a:lstStyle/>
        <a:p>
          <a:endParaRPr lang="cs-CZ"/>
        </a:p>
      </dgm:t>
    </dgm:pt>
    <dgm:pt modelId="{EBC41103-E2E5-4D48-9B4B-425520D3D098}">
      <dgm:prSet/>
      <dgm:spPr/>
      <dgm:t>
        <a:bodyPr/>
        <a:lstStyle/>
        <a:p>
          <a:pPr algn="l"/>
          <a:r>
            <a:rPr lang="cs-CZ"/>
            <a:t>Číslo projektu</a:t>
          </a:r>
          <a:r>
            <a:rPr lang="cs-CZ" smtClean="0"/>
            <a:t>: CZ.1.07/1.4.00/21.2649</a:t>
          </a:r>
          <a:endParaRPr lang="cs-CZ"/>
        </a:p>
      </dgm:t>
    </dgm:pt>
    <dgm:pt modelId="{66EC36A9-2BA2-4EC9-AAE7-037918B0215E}" type="parTrans" cxnId="{56D768D4-D8A8-4F09-8215-BEB7EB914931}">
      <dgm:prSet/>
      <dgm:spPr/>
      <dgm:t>
        <a:bodyPr/>
        <a:lstStyle/>
        <a:p>
          <a:endParaRPr lang="cs-CZ"/>
        </a:p>
      </dgm:t>
    </dgm:pt>
    <dgm:pt modelId="{CD7C273C-2CBB-488A-8BF2-5D00DBC541E5}" type="sibTrans" cxnId="{56D768D4-D8A8-4F09-8215-BEB7EB914931}">
      <dgm:prSet/>
      <dgm:spPr/>
      <dgm:t>
        <a:bodyPr/>
        <a:lstStyle/>
        <a:p>
          <a:endParaRPr lang="cs-CZ"/>
        </a:p>
      </dgm:t>
    </dgm:pt>
    <dgm:pt modelId="{71045F8C-00FA-488E-A7BD-E2E6753D979D}" type="pres">
      <dgm:prSet presAssocID="{39F8B381-5807-488E-AC22-73DD4140ED4A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3577EC6B-C980-4F34-8C69-4365E7B8FC8C}" type="pres">
      <dgm:prSet presAssocID="{445C7998-7549-48B0-BD68-D4F0167F02E5}" presName="circle1" presStyleLbl="node1" presStyleIdx="0" presStyleCnt="5"/>
      <dgm:spPr/>
    </dgm:pt>
    <dgm:pt modelId="{6940EB87-DC1D-4BC3-9408-9AC2E1FFC039}" type="pres">
      <dgm:prSet presAssocID="{445C7998-7549-48B0-BD68-D4F0167F02E5}" presName="space" presStyleCnt="0"/>
      <dgm:spPr/>
    </dgm:pt>
    <dgm:pt modelId="{BC35EE03-4121-4EF9-923D-7CB6D30D358D}" type="pres">
      <dgm:prSet presAssocID="{445C7998-7549-48B0-BD68-D4F0167F02E5}" presName="rect1" presStyleLbl="alignAcc1" presStyleIdx="0" presStyleCnt="5"/>
      <dgm:spPr/>
      <dgm:t>
        <a:bodyPr/>
        <a:lstStyle/>
        <a:p>
          <a:endParaRPr lang="cs-CZ"/>
        </a:p>
      </dgm:t>
    </dgm:pt>
    <dgm:pt modelId="{C95EEA27-3CBF-4645-A92D-9D8AF5C1CBFC}" type="pres">
      <dgm:prSet presAssocID="{FBBFC3EA-9D9D-4F3A-BEA6-9C2C0E46BF20}" presName="vertSpace2" presStyleLbl="node1" presStyleIdx="0" presStyleCnt="5"/>
      <dgm:spPr/>
    </dgm:pt>
    <dgm:pt modelId="{851BB866-B6AE-4566-893F-4C635BA974FC}" type="pres">
      <dgm:prSet presAssocID="{FBBFC3EA-9D9D-4F3A-BEA6-9C2C0E46BF20}" presName="circle2" presStyleLbl="node1" presStyleIdx="1" presStyleCnt="5"/>
      <dgm:spPr/>
    </dgm:pt>
    <dgm:pt modelId="{643EA938-EDE0-4533-ACCC-D2BD6F3A527C}" type="pres">
      <dgm:prSet presAssocID="{FBBFC3EA-9D9D-4F3A-BEA6-9C2C0E46BF20}" presName="rect2" presStyleLbl="alignAcc1" presStyleIdx="1" presStyleCnt="5"/>
      <dgm:spPr/>
      <dgm:t>
        <a:bodyPr/>
        <a:lstStyle/>
        <a:p>
          <a:endParaRPr lang="cs-CZ"/>
        </a:p>
      </dgm:t>
    </dgm:pt>
    <dgm:pt modelId="{92F31B18-D66D-4CC7-89B9-378928DE877D}" type="pres">
      <dgm:prSet presAssocID="{019433A1-1324-4DE1-9E6F-32B851095F74}" presName="vertSpace3" presStyleLbl="node1" presStyleIdx="1" presStyleCnt="5"/>
      <dgm:spPr/>
    </dgm:pt>
    <dgm:pt modelId="{902074E1-B931-4618-97F1-FADBE82E9C3C}" type="pres">
      <dgm:prSet presAssocID="{019433A1-1324-4DE1-9E6F-32B851095F74}" presName="circle3" presStyleLbl="node1" presStyleIdx="2" presStyleCnt="5"/>
      <dgm:spPr/>
    </dgm:pt>
    <dgm:pt modelId="{A3817367-F2BC-482F-8832-FA00B51DCCF3}" type="pres">
      <dgm:prSet presAssocID="{019433A1-1324-4DE1-9E6F-32B851095F74}" presName="rect3" presStyleLbl="alignAcc1" presStyleIdx="2" presStyleCnt="5"/>
      <dgm:spPr/>
      <dgm:t>
        <a:bodyPr/>
        <a:lstStyle/>
        <a:p>
          <a:endParaRPr lang="cs-CZ"/>
        </a:p>
      </dgm:t>
    </dgm:pt>
    <dgm:pt modelId="{2DD79E57-A63E-47D4-A1AB-6DF333476AD4}" type="pres">
      <dgm:prSet presAssocID="{C73C7642-F245-4585-8F88-243F9FAEF6CA}" presName="vertSpace4" presStyleLbl="node1" presStyleIdx="2" presStyleCnt="5"/>
      <dgm:spPr/>
    </dgm:pt>
    <dgm:pt modelId="{648967D3-ED80-4214-8D87-4E7012561E4A}" type="pres">
      <dgm:prSet presAssocID="{C73C7642-F245-4585-8F88-243F9FAEF6CA}" presName="circle4" presStyleLbl="node1" presStyleIdx="3" presStyleCnt="5"/>
      <dgm:spPr/>
    </dgm:pt>
    <dgm:pt modelId="{9A9B6F4F-B6FF-4F2D-B640-A8473E589523}" type="pres">
      <dgm:prSet presAssocID="{C73C7642-F245-4585-8F88-243F9FAEF6CA}" presName="rect4" presStyleLbl="alignAcc1" presStyleIdx="3" presStyleCnt="5"/>
      <dgm:spPr/>
      <dgm:t>
        <a:bodyPr/>
        <a:lstStyle/>
        <a:p>
          <a:endParaRPr lang="cs-CZ"/>
        </a:p>
      </dgm:t>
    </dgm:pt>
    <dgm:pt modelId="{13BD0FAF-9F2C-4708-9E63-A8E8E5252943}" type="pres">
      <dgm:prSet presAssocID="{EBC41103-E2E5-4D48-9B4B-425520D3D098}" presName="vertSpace5" presStyleLbl="node1" presStyleIdx="3" presStyleCnt="5"/>
      <dgm:spPr/>
    </dgm:pt>
    <dgm:pt modelId="{6821E7C9-5E4B-45FA-8F82-01E6F26FAA25}" type="pres">
      <dgm:prSet presAssocID="{EBC41103-E2E5-4D48-9B4B-425520D3D098}" presName="circle5" presStyleLbl="node1" presStyleIdx="4" presStyleCnt="5"/>
      <dgm:spPr/>
    </dgm:pt>
    <dgm:pt modelId="{3BA01B75-849B-4716-8BCD-084A86FF328F}" type="pres">
      <dgm:prSet presAssocID="{EBC41103-E2E5-4D48-9B4B-425520D3D098}" presName="rect5" presStyleLbl="alignAcc1" presStyleIdx="4" presStyleCnt="5"/>
      <dgm:spPr/>
      <dgm:t>
        <a:bodyPr/>
        <a:lstStyle/>
        <a:p>
          <a:endParaRPr lang="cs-CZ"/>
        </a:p>
      </dgm:t>
    </dgm:pt>
    <dgm:pt modelId="{4D19AB04-24FA-40C2-B203-52AE3D15E171}" type="pres">
      <dgm:prSet presAssocID="{445C7998-7549-48B0-BD68-D4F0167F02E5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32BF48F-0145-4429-9E02-8FCA946CCE9E}" type="pres">
      <dgm:prSet presAssocID="{FBBFC3EA-9D9D-4F3A-BEA6-9C2C0E46BF20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E7297F21-D4FD-4A41-AE58-814D01A6B5E7}" type="pres">
      <dgm:prSet presAssocID="{019433A1-1324-4DE1-9E6F-32B851095F74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9F530CB-4999-43B3-A00D-6AB53886BD77}" type="pres">
      <dgm:prSet presAssocID="{C73C7642-F245-4585-8F88-243F9FAEF6CA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A27B6496-BF1B-4384-9217-9659064D5D6A}" type="pres">
      <dgm:prSet presAssocID="{EBC41103-E2E5-4D48-9B4B-425520D3D098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5F69F612-BCCE-4AB9-978A-EE5903EA4028}" type="presOf" srcId="{FBBFC3EA-9D9D-4F3A-BEA6-9C2C0E46BF20}" destId="{643EA938-EDE0-4533-ACCC-D2BD6F3A527C}" srcOrd="0" destOrd="0" presId="urn:microsoft.com/office/officeart/2005/8/layout/target3"/>
    <dgm:cxn modelId="{56D768D4-D8A8-4F09-8215-BEB7EB914931}" srcId="{39F8B381-5807-488E-AC22-73DD4140ED4A}" destId="{EBC41103-E2E5-4D48-9B4B-425520D3D098}" srcOrd="4" destOrd="0" parTransId="{66EC36A9-2BA2-4EC9-AAE7-037918B0215E}" sibTransId="{CD7C273C-2CBB-488A-8BF2-5D00DBC541E5}"/>
    <dgm:cxn modelId="{1C5D0075-9542-40B2-A210-6E44F32E9081}" type="presOf" srcId="{019433A1-1324-4DE1-9E6F-32B851095F74}" destId="{A3817367-F2BC-482F-8832-FA00B51DCCF3}" srcOrd="0" destOrd="0" presId="urn:microsoft.com/office/officeart/2005/8/layout/target3"/>
    <dgm:cxn modelId="{BB7C278B-88E7-4743-A53D-E74030657991}" type="presOf" srcId="{EBC41103-E2E5-4D48-9B4B-425520D3D098}" destId="{3BA01B75-849B-4716-8BCD-084A86FF328F}" srcOrd="0" destOrd="0" presId="urn:microsoft.com/office/officeart/2005/8/layout/target3"/>
    <dgm:cxn modelId="{3B5DD088-83B4-424E-9520-DF62B0FF488E}" type="presOf" srcId="{019433A1-1324-4DE1-9E6F-32B851095F74}" destId="{E7297F21-D4FD-4A41-AE58-814D01A6B5E7}" srcOrd="1" destOrd="0" presId="urn:microsoft.com/office/officeart/2005/8/layout/target3"/>
    <dgm:cxn modelId="{3941D727-4E25-49F3-B945-40485A6B4AC9}" type="presOf" srcId="{FBBFC3EA-9D9D-4F3A-BEA6-9C2C0E46BF20}" destId="{832BF48F-0145-4429-9E02-8FCA946CCE9E}" srcOrd="1" destOrd="0" presId="urn:microsoft.com/office/officeart/2005/8/layout/target3"/>
    <dgm:cxn modelId="{B2F7E6DF-19D8-44D9-A674-383F24CF76EE}" type="presOf" srcId="{39F8B381-5807-488E-AC22-73DD4140ED4A}" destId="{71045F8C-00FA-488E-A7BD-E2E6753D979D}" srcOrd="0" destOrd="0" presId="urn:microsoft.com/office/officeart/2005/8/layout/target3"/>
    <dgm:cxn modelId="{BD1EEEFB-7F1C-402F-9056-6FD5E03E266F}" type="presOf" srcId="{C73C7642-F245-4585-8F88-243F9FAEF6CA}" destId="{9A9B6F4F-B6FF-4F2D-B640-A8473E589523}" srcOrd="0" destOrd="0" presId="urn:microsoft.com/office/officeart/2005/8/layout/target3"/>
    <dgm:cxn modelId="{BCB163C3-3B0F-4F74-88F0-37F026D4C894}" srcId="{39F8B381-5807-488E-AC22-73DD4140ED4A}" destId="{445C7998-7549-48B0-BD68-D4F0167F02E5}" srcOrd="0" destOrd="0" parTransId="{D4A1AC32-6B30-44CD-A965-234E2C33692F}" sibTransId="{C846DAC9-9D22-4975-84AF-8D4E4FA8DA5C}"/>
    <dgm:cxn modelId="{1F49B47C-3126-4E74-8593-96D96E09C661}" type="presOf" srcId="{445C7998-7549-48B0-BD68-D4F0167F02E5}" destId="{BC35EE03-4121-4EF9-923D-7CB6D30D358D}" srcOrd="0" destOrd="0" presId="urn:microsoft.com/office/officeart/2005/8/layout/target3"/>
    <dgm:cxn modelId="{4455CCFF-D061-4409-A053-3C0FF78D8DF8}" type="presOf" srcId="{445C7998-7549-48B0-BD68-D4F0167F02E5}" destId="{4D19AB04-24FA-40C2-B203-52AE3D15E171}" srcOrd="1" destOrd="0" presId="urn:microsoft.com/office/officeart/2005/8/layout/target3"/>
    <dgm:cxn modelId="{0B1A698F-F162-4F9F-9C06-B931E9CE7352}" type="presOf" srcId="{EBC41103-E2E5-4D48-9B4B-425520D3D098}" destId="{A27B6496-BF1B-4384-9217-9659064D5D6A}" srcOrd="1" destOrd="0" presId="urn:microsoft.com/office/officeart/2005/8/layout/target3"/>
    <dgm:cxn modelId="{C24533D2-26E5-47EB-8A39-D4FB9E52EFE6}" srcId="{39F8B381-5807-488E-AC22-73DD4140ED4A}" destId="{FBBFC3EA-9D9D-4F3A-BEA6-9C2C0E46BF20}" srcOrd="1" destOrd="0" parTransId="{DDB8DF17-17D4-4A37-80A4-B2BE20408FA2}" sibTransId="{83B48451-91B6-4E15-99C9-0FE713D5286E}"/>
    <dgm:cxn modelId="{808A55A3-7A45-463B-8870-E66256D18048}" srcId="{39F8B381-5807-488E-AC22-73DD4140ED4A}" destId="{C73C7642-F245-4585-8F88-243F9FAEF6CA}" srcOrd="3" destOrd="0" parTransId="{3E2FFE2A-E7B1-401F-BAB6-893DF909FA64}" sibTransId="{C6F235C3-B62B-4F7C-8AF0-6D3C84052041}"/>
    <dgm:cxn modelId="{2AABEF54-0834-4679-A88E-AFB815D98457}" type="presOf" srcId="{C73C7642-F245-4585-8F88-243F9FAEF6CA}" destId="{59F530CB-4999-43B3-A00D-6AB53886BD77}" srcOrd="1" destOrd="0" presId="urn:microsoft.com/office/officeart/2005/8/layout/target3"/>
    <dgm:cxn modelId="{2A2BCF91-C654-4E19-950C-39AA1A49C169}" srcId="{39F8B381-5807-488E-AC22-73DD4140ED4A}" destId="{019433A1-1324-4DE1-9E6F-32B851095F74}" srcOrd="2" destOrd="0" parTransId="{2AB92C11-48B1-4C26-9CC1-F4AB2F53C03B}" sibTransId="{2716416C-EF69-44CA-AEFE-14F7FF081354}"/>
    <dgm:cxn modelId="{DE417697-1360-4D2C-A2E3-050893C4B368}" type="presParOf" srcId="{71045F8C-00FA-488E-A7BD-E2E6753D979D}" destId="{3577EC6B-C980-4F34-8C69-4365E7B8FC8C}" srcOrd="0" destOrd="0" presId="urn:microsoft.com/office/officeart/2005/8/layout/target3"/>
    <dgm:cxn modelId="{BA746E25-63F6-455E-8437-7538142DCC60}" type="presParOf" srcId="{71045F8C-00FA-488E-A7BD-E2E6753D979D}" destId="{6940EB87-DC1D-4BC3-9408-9AC2E1FFC039}" srcOrd="1" destOrd="0" presId="urn:microsoft.com/office/officeart/2005/8/layout/target3"/>
    <dgm:cxn modelId="{92A8CE7B-E6E2-4402-97B8-175A57F661F7}" type="presParOf" srcId="{71045F8C-00FA-488E-A7BD-E2E6753D979D}" destId="{BC35EE03-4121-4EF9-923D-7CB6D30D358D}" srcOrd="2" destOrd="0" presId="urn:microsoft.com/office/officeart/2005/8/layout/target3"/>
    <dgm:cxn modelId="{0FF4E96B-46F2-4412-B3BE-4681B80EC1F4}" type="presParOf" srcId="{71045F8C-00FA-488E-A7BD-E2E6753D979D}" destId="{C95EEA27-3CBF-4645-A92D-9D8AF5C1CBFC}" srcOrd="3" destOrd="0" presId="urn:microsoft.com/office/officeart/2005/8/layout/target3"/>
    <dgm:cxn modelId="{A3ABAC9B-F1D6-4BF1-8F9F-1CFA7D5452FB}" type="presParOf" srcId="{71045F8C-00FA-488E-A7BD-E2E6753D979D}" destId="{851BB866-B6AE-4566-893F-4C635BA974FC}" srcOrd="4" destOrd="0" presId="urn:microsoft.com/office/officeart/2005/8/layout/target3"/>
    <dgm:cxn modelId="{7E82B860-FD9F-4ACB-B88E-4A5C5DA0C644}" type="presParOf" srcId="{71045F8C-00FA-488E-A7BD-E2E6753D979D}" destId="{643EA938-EDE0-4533-ACCC-D2BD6F3A527C}" srcOrd="5" destOrd="0" presId="urn:microsoft.com/office/officeart/2005/8/layout/target3"/>
    <dgm:cxn modelId="{0CE95EC5-CD6B-4F1B-9F70-7EE244A97531}" type="presParOf" srcId="{71045F8C-00FA-488E-A7BD-E2E6753D979D}" destId="{92F31B18-D66D-4CC7-89B9-378928DE877D}" srcOrd="6" destOrd="0" presId="urn:microsoft.com/office/officeart/2005/8/layout/target3"/>
    <dgm:cxn modelId="{AC070EED-AF3E-4FC3-8B75-7C6D35ED3EE0}" type="presParOf" srcId="{71045F8C-00FA-488E-A7BD-E2E6753D979D}" destId="{902074E1-B931-4618-97F1-FADBE82E9C3C}" srcOrd="7" destOrd="0" presId="urn:microsoft.com/office/officeart/2005/8/layout/target3"/>
    <dgm:cxn modelId="{5D10847C-2F6A-4CE9-BC4D-A7218A1350AC}" type="presParOf" srcId="{71045F8C-00FA-488E-A7BD-E2E6753D979D}" destId="{A3817367-F2BC-482F-8832-FA00B51DCCF3}" srcOrd="8" destOrd="0" presId="urn:microsoft.com/office/officeart/2005/8/layout/target3"/>
    <dgm:cxn modelId="{4E97B4F5-D3B3-4890-ADD0-0050EC329A81}" type="presParOf" srcId="{71045F8C-00FA-488E-A7BD-E2E6753D979D}" destId="{2DD79E57-A63E-47D4-A1AB-6DF333476AD4}" srcOrd="9" destOrd="0" presId="urn:microsoft.com/office/officeart/2005/8/layout/target3"/>
    <dgm:cxn modelId="{43CDD00E-1CBE-4012-9798-185CB22808E6}" type="presParOf" srcId="{71045F8C-00FA-488E-A7BD-E2E6753D979D}" destId="{648967D3-ED80-4214-8D87-4E7012561E4A}" srcOrd="10" destOrd="0" presId="urn:microsoft.com/office/officeart/2005/8/layout/target3"/>
    <dgm:cxn modelId="{A7FEB41C-C84B-4731-B797-B9A9D3A246DC}" type="presParOf" srcId="{71045F8C-00FA-488E-A7BD-E2E6753D979D}" destId="{9A9B6F4F-B6FF-4F2D-B640-A8473E589523}" srcOrd="11" destOrd="0" presId="urn:microsoft.com/office/officeart/2005/8/layout/target3"/>
    <dgm:cxn modelId="{938FB67C-BB22-4CDA-8BD2-545B266ADCD0}" type="presParOf" srcId="{71045F8C-00FA-488E-A7BD-E2E6753D979D}" destId="{13BD0FAF-9F2C-4708-9E63-A8E8E5252943}" srcOrd="12" destOrd="0" presId="urn:microsoft.com/office/officeart/2005/8/layout/target3"/>
    <dgm:cxn modelId="{D3A98C09-1C7E-441D-9929-D9F44DFA6759}" type="presParOf" srcId="{71045F8C-00FA-488E-A7BD-E2E6753D979D}" destId="{6821E7C9-5E4B-45FA-8F82-01E6F26FAA25}" srcOrd="13" destOrd="0" presId="urn:microsoft.com/office/officeart/2005/8/layout/target3"/>
    <dgm:cxn modelId="{09618894-7317-46C5-8D88-18AE7580833F}" type="presParOf" srcId="{71045F8C-00FA-488E-A7BD-E2E6753D979D}" destId="{3BA01B75-849B-4716-8BCD-084A86FF328F}" srcOrd="14" destOrd="0" presId="urn:microsoft.com/office/officeart/2005/8/layout/target3"/>
    <dgm:cxn modelId="{00A003CF-4BAE-4A7E-B527-319406F52F72}" type="presParOf" srcId="{71045F8C-00FA-488E-A7BD-E2E6753D979D}" destId="{4D19AB04-24FA-40C2-B203-52AE3D15E171}" srcOrd="15" destOrd="0" presId="urn:microsoft.com/office/officeart/2005/8/layout/target3"/>
    <dgm:cxn modelId="{B9F96ACF-85A4-4F67-9A67-06B353F09EDA}" type="presParOf" srcId="{71045F8C-00FA-488E-A7BD-E2E6753D979D}" destId="{832BF48F-0145-4429-9E02-8FCA946CCE9E}" srcOrd="16" destOrd="0" presId="urn:microsoft.com/office/officeart/2005/8/layout/target3"/>
    <dgm:cxn modelId="{7677268B-9AEF-40D1-B5A6-0B94534D22AF}" type="presParOf" srcId="{71045F8C-00FA-488E-A7BD-E2E6753D979D}" destId="{E7297F21-D4FD-4A41-AE58-814D01A6B5E7}" srcOrd="17" destOrd="0" presId="urn:microsoft.com/office/officeart/2005/8/layout/target3"/>
    <dgm:cxn modelId="{C6075B10-3EE2-4CF3-99D8-F3BC65E2B5F7}" type="presParOf" srcId="{71045F8C-00FA-488E-A7BD-E2E6753D979D}" destId="{59F530CB-4999-43B3-A00D-6AB53886BD77}" srcOrd="18" destOrd="0" presId="urn:microsoft.com/office/officeart/2005/8/layout/target3"/>
    <dgm:cxn modelId="{A3CA29E0-E363-4275-A77B-8C9A32D8855C}" type="presParOf" srcId="{71045F8C-00FA-488E-A7BD-E2E6753D979D}" destId="{A27B6496-BF1B-4384-9217-9659064D5D6A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577EC6B-C980-4F34-8C69-4365E7B8FC8C}">
      <dsp:nvSpPr>
        <dsp:cNvPr id="0" name=""/>
        <dsp:cNvSpPr/>
      </dsp:nvSpPr>
      <dsp:spPr>
        <a:xfrm>
          <a:off x="0" y="0"/>
          <a:ext cx="4032447" cy="4032447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C35EE03-4121-4EF9-923D-7CB6D30D358D}">
      <dsp:nvSpPr>
        <dsp:cNvPr id="0" name=""/>
        <dsp:cNvSpPr/>
      </dsp:nvSpPr>
      <dsp:spPr>
        <a:xfrm>
          <a:off x="2016223" y="0"/>
          <a:ext cx="4752528" cy="4032447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/>
            <a:t>Název školy:   </a:t>
          </a:r>
          <a:r>
            <a:rPr lang="cs-CZ" sz="1800" kern="1200" dirty="0" smtClean="0"/>
            <a:t>Základní škola Dobříč</a:t>
          </a:r>
          <a:r>
            <a:rPr lang="cs-CZ" sz="1800" kern="1200" smtClean="0"/>
            <a:t>, </a:t>
          </a:r>
          <a:br>
            <a:rPr lang="cs-CZ" sz="1800" kern="1200" smtClean="0"/>
          </a:br>
          <a:r>
            <a:rPr lang="cs-CZ" sz="1800" kern="1200" smtClean="0"/>
            <a:t>okres </a:t>
          </a:r>
          <a:r>
            <a:rPr lang="cs-CZ" sz="1800" kern="1200" dirty="0" smtClean="0"/>
            <a:t>Plzeň - sever, příspěvková organizace  </a:t>
          </a:r>
          <a:endParaRPr lang="cs-CZ" sz="1800" kern="1200" dirty="0"/>
        </a:p>
      </dsp:txBody>
      <dsp:txXfrm>
        <a:off x="2016223" y="0"/>
        <a:ext cx="4752528" cy="645191"/>
      </dsp:txXfrm>
    </dsp:sp>
    <dsp:sp modelId="{851BB866-B6AE-4566-893F-4C635BA974FC}">
      <dsp:nvSpPr>
        <dsp:cNvPr id="0" name=""/>
        <dsp:cNvSpPr/>
      </dsp:nvSpPr>
      <dsp:spPr>
        <a:xfrm>
          <a:off x="423407" y="645191"/>
          <a:ext cx="3185633" cy="3185633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43EA938-EDE0-4533-ACCC-D2BD6F3A527C}">
      <dsp:nvSpPr>
        <dsp:cNvPr id="0" name=""/>
        <dsp:cNvSpPr/>
      </dsp:nvSpPr>
      <dsp:spPr>
        <a:xfrm>
          <a:off x="2016223" y="645191"/>
          <a:ext cx="4752528" cy="318563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/>
            <a:t>Autor: </a:t>
          </a:r>
          <a:r>
            <a:rPr lang="cs-CZ" sz="1800" kern="1200" dirty="0" smtClean="0"/>
            <a:t>Mgr. </a:t>
          </a:r>
          <a:r>
            <a:rPr lang="cs-CZ" sz="1800" kern="1200" smtClean="0"/>
            <a:t>Eva Procházková</a:t>
          </a:r>
          <a:endParaRPr lang="cs-CZ" sz="1800" kern="1200" dirty="0"/>
        </a:p>
      </dsp:txBody>
      <dsp:txXfrm>
        <a:off x="2016223" y="645191"/>
        <a:ext cx="4752528" cy="645191"/>
      </dsp:txXfrm>
    </dsp:sp>
    <dsp:sp modelId="{902074E1-B931-4618-97F1-FADBE82E9C3C}">
      <dsp:nvSpPr>
        <dsp:cNvPr id="0" name=""/>
        <dsp:cNvSpPr/>
      </dsp:nvSpPr>
      <dsp:spPr>
        <a:xfrm>
          <a:off x="846814" y="1290383"/>
          <a:ext cx="2338819" cy="2338819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3817367-F2BC-482F-8832-FA00B51DCCF3}">
      <dsp:nvSpPr>
        <dsp:cNvPr id="0" name=""/>
        <dsp:cNvSpPr/>
      </dsp:nvSpPr>
      <dsp:spPr>
        <a:xfrm>
          <a:off x="2016223" y="1290383"/>
          <a:ext cx="4752528" cy="2338819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/>
            <a:t>Název </a:t>
          </a:r>
          <a:r>
            <a:rPr lang="cs-CZ" sz="1800" kern="1200"/>
            <a:t>: </a:t>
          </a:r>
          <a:r>
            <a:rPr lang="cs-CZ" sz="1800" kern="1200" smtClean="0"/>
            <a:t>VY_22_INOVACE_10_Části </a:t>
          </a:r>
          <a:r>
            <a:rPr lang="cs-CZ" sz="1800" kern="1200" dirty="0" smtClean="0"/>
            <a:t>těla – pravá, levá</a:t>
          </a:r>
          <a:endParaRPr lang="cs-CZ" sz="1800" kern="1200" dirty="0"/>
        </a:p>
      </dsp:txBody>
      <dsp:txXfrm>
        <a:off x="2016223" y="1290383"/>
        <a:ext cx="4752528" cy="645191"/>
      </dsp:txXfrm>
    </dsp:sp>
    <dsp:sp modelId="{648967D3-ED80-4214-8D87-4E7012561E4A}">
      <dsp:nvSpPr>
        <dsp:cNvPr id="0" name=""/>
        <dsp:cNvSpPr/>
      </dsp:nvSpPr>
      <dsp:spPr>
        <a:xfrm>
          <a:off x="1270221" y="1935575"/>
          <a:ext cx="1492005" cy="1492005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A9B6F4F-B6FF-4F2D-B640-A8473E589523}">
      <dsp:nvSpPr>
        <dsp:cNvPr id="0" name=""/>
        <dsp:cNvSpPr/>
      </dsp:nvSpPr>
      <dsp:spPr>
        <a:xfrm>
          <a:off x="2016223" y="1935575"/>
          <a:ext cx="4752528" cy="1492005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/>
            <a:t>Téma</a:t>
          </a:r>
          <a:r>
            <a:rPr lang="cs-CZ" sz="1800" kern="1200" dirty="0" smtClean="0"/>
            <a:t>: Části těla – pravá</a:t>
          </a:r>
          <a:r>
            <a:rPr lang="cs-CZ" sz="1800" kern="1200" smtClean="0"/>
            <a:t>, levá</a:t>
          </a:r>
          <a:endParaRPr lang="cs-CZ" sz="1800" kern="1200" dirty="0"/>
        </a:p>
      </dsp:txBody>
      <dsp:txXfrm>
        <a:off x="2016223" y="1935575"/>
        <a:ext cx="4752528" cy="645191"/>
      </dsp:txXfrm>
    </dsp:sp>
    <dsp:sp modelId="{6821E7C9-5E4B-45FA-8F82-01E6F26FAA25}">
      <dsp:nvSpPr>
        <dsp:cNvPr id="0" name=""/>
        <dsp:cNvSpPr/>
      </dsp:nvSpPr>
      <dsp:spPr>
        <a:xfrm>
          <a:off x="1693628" y="2580766"/>
          <a:ext cx="645191" cy="645191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BA01B75-849B-4716-8BCD-084A86FF328F}">
      <dsp:nvSpPr>
        <dsp:cNvPr id="0" name=""/>
        <dsp:cNvSpPr/>
      </dsp:nvSpPr>
      <dsp:spPr>
        <a:xfrm>
          <a:off x="2016223" y="2580766"/>
          <a:ext cx="4752528" cy="645191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/>
            <a:t>Číslo projektu</a:t>
          </a:r>
          <a:r>
            <a:rPr lang="cs-CZ" sz="1800" kern="1200" smtClean="0"/>
            <a:t>: CZ.1.07/1.4.00/21.2649</a:t>
          </a:r>
          <a:endParaRPr lang="cs-CZ" sz="1800" kern="1200"/>
        </a:p>
      </dsp:txBody>
      <dsp:txXfrm>
        <a:off x="2016223" y="2580766"/>
        <a:ext cx="4752528" cy="645191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890CEA8C-4BCE-4ED7-9B69-E970A9D800B4}" type="datetimeFigureOut">
              <a:rPr lang="cs-CZ" smtClean="0"/>
              <a:t>9.12.2011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E2EAC327-D8D9-4144-9BF6-F3177C8DF07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56421410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Žáci popisují jednotlivé části těla. Slova v levém horním sloupci slouží jako kontrola pravopisu.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2EAC327-D8D9-4144-9BF6-F3177C8DF079}" type="slidenum">
              <a:rPr lang="cs-CZ" smtClean="0"/>
              <a:t>3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967332238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Žáci spojují činnost na obrázku se správným slovem.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2EAC327-D8D9-4144-9BF6-F3177C8DF079}" type="slidenum">
              <a:rPr lang="cs-CZ" smtClean="0"/>
              <a:t>4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58776317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Slouží ke společné práci na tabuli nebo může být použit jako samostatný pracovní list.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2EAC327-D8D9-4144-9BF6-F3177C8DF079}" type="slidenum">
              <a:rPr lang="cs-CZ" smtClean="0"/>
              <a:t>5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93398055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9.12.2011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2129854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9.12.2011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0999918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9.12.2011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9859632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9.12.2011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6593247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9.12.2011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0945118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9.12.2011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8263394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9.12.2011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8180106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9.12.2011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01903866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9.12.2011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19913725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9.12.2011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63531229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9.12.2011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1701891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02CD3B8-8B97-4C13-ABBD-C0BF8712391E}" type="datetimeFigureOut">
              <a:rPr lang="cs-CZ" smtClean="0"/>
              <a:t>9.12.2011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688335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1.pn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wmf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wmf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6.wmf"/><Relationship Id="rId5" Type="http://schemas.openxmlformats.org/officeDocument/2006/relationships/image" Target="../media/image5.wmf"/><Relationship Id="rId4" Type="http://schemas.openxmlformats.org/officeDocument/2006/relationships/image" Target="../media/image4.wmf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431742593"/>
              </p:ext>
            </p:extLst>
          </p:nvPr>
        </p:nvGraphicFramePr>
        <p:xfrm>
          <a:off x="1259632" y="1700808"/>
          <a:ext cx="6768752" cy="403244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51720" y="317144"/>
            <a:ext cx="5402263" cy="10493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23969990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5" name="Zástupný symbol pro obsah 2"/>
          <p:cNvSpPr>
            <a:spLocks noGrp="1"/>
          </p:cNvSpPr>
          <p:nvPr/>
        </p:nvSpPr>
        <p:spPr>
          <a:xfrm>
            <a:off x="457200" y="1166019"/>
            <a:ext cx="8229600" cy="507129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r>
              <a:rPr lang="cs-CZ" dirty="0" smtClean="0"/>
              <a:t>  </a:t>
            </a:r>
            <a:endParaRPr lang="cs-CZ" dirty="0"/>
          </a:p>
          <a:p>
            <a:endParaRPr lang="cs-CZ" dirty="0"/>
          </a:p>
        </p:txBody>
      </p:sp>
      <p:sp>
        <p:nvSpPr>
          <p:cNvPr id="6" name="Zástupný symbol pro obsah 2"/>
          <p:cNvSpPr>
            <a:spLocks noGrp="1"/>
          </p:cNvSpPr>
          <p:nvPr/>
        </p:nvSpPr>
        <p:spPr>
          <a:xfrm>
            <a:off x="611560" y="1556792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 fontScale="92500" lnSpcReduction="10000"/>
          </a:bodyPr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457200" indent="-457200">
              <a:buFont typeface="Arial" pitchFamily="34" charset="0"/>
              <a:buChar char="•"/>
            </a:pPr>
            <a:r>
              <a:rPr lang="cs-CZ" sz="2800" dirty="0" smtClean="0"/>
              <a:t>Materiál je určený pro žáky 3. ročníku, pro výuku anglického jazyka</a:t>
            </a:r>
          </a:p>
          <a:p>
            <a:pPr marL="457200" indent="-457200">
              <a:buFont typeface="Arial" pitchFamily="34" charset="0"/>
              <a:buChar char="•"/>
            </a:pPr>
            <a:r>
              <a:rPr lang="cs-CZ" sz="2800" dirty="0" smtClean="0"/>
              <a:t>Prezentace na interaktivní tabuli</a:t>
            </a:r>
          </a:p>
          <a:p>
            <a:pPr marL="457200" indent="-457200">
              <a:buFont typeface="Arial" pitchFamily="34" charset="0"/>
              <a:buChar char="•"/>
            </a:pPr>
            <a:r>
              <a:rPr lang="cs-CZ" sz="2800" dirty="0" smtClean="0"/>
              <a:t>První část je určena pro </a:t>
            </a:r>
            <a:r>
              <a:rPr lang="cs-CZ" sz="2800" dirty="0" smtClean="0"/>
              <a:t>procvičení</a:t>
            </a:r>
            <a:r>
              <a:rPr lang="cs-CZ" sz="2800" dirty="0" smtClean="0"/>
              <a:t> </a:t>
            </a:r>
            <a:r>
              <a:rPr lang="cs-CZ" sz="2800" dirty="0" smtClean="0"/>
              <a:t>slovní zásoby a společnou práci s učitelem, další část lze využít pro samostatnou práci </a:t>
            </a:r>
            <a:r>
              <a:rPr lang="cs-CZ" sz="2800" dirty="0" smtClean="0"/>
              <a:t>žáků jako pracovní list</a:t>
            </a:r>
            <a:endParaRPr lang="cs-CZ" sz="2800" dirty="0" smtClean="0"/>
          </a:p>
          <a:p>
            <a:pPr marL="457200" indent="-457200">
              <a:buFont typeface="Arial" pitchFamily="34" charset="0"/>
              <a:buChar char="•"/>
            </a:pPr>
            <a:r>
              <a:rPr lang="cs-CZ" sz="2800" dirty="0" smtClean="0"/>
              <a:t>Pomůcky: interaktivní pero, fixy na interaktivní tabuli</a:t>
            </a:r>
          </a:p>
          <a:p>
            <a:pPr marL="457200" indent="-457200">
              <a:buFont typeface="Arial" pitchFamily="34" charset="0"/>
              <a:buChar char="•"/>
            </a:pPr>
            <a:r>
              <a:rPr lang="cs-CZ" sz="2800" dirty="0" smtClean="0"/>
              <a:t>Inovace: interaktivní způsob učení, hlasité opakování slovíček</a:t>
            </a:r>
          </a:p>
          <a:p>
            <a:pPr marL="457200" indent="-457200">
              <a:buFont typeface="Arial" pitchFamily="34" charset="0"/>
              <a:buChar char="•"/>
            </a:pPr>
            <a:r>
              <a:rPr lang="cs-CZ" sz="2800" dirty="0" smtClean="0"/>
              <a:t>Metodické pokyny: hlasité opakování slovíček, připojování obrázků k textu, doplňování </a:t>
            </a:r>
            <a:r>
              <a:rPr lang="cs-CZ" sz="2800" dirty="0" smtClean="0"/>
              <a:t>textu, </a:t>
            </a:r>
          </a:p>
          <a:p>
            <a:r>
              <a:rPr lang="cs-CZ" sz="2800" dirty="0"/>
              <a:t> </a:t>
            </a:r>
            <a:r>
              <a:rPr lang="cs-CZ" sz="2800" dirty="0" smtClean="0"/>
              <a:t>     </a:t>
            </a:r>
            <a:r>
              <a:rPr lang="cs-CZ" sz="2800" dirty="0" smtClean="0"/>
              <a:t>kresba podle popisu</a:t>
            </a:r>
            <a:endParaRPr lang="cs-CZ" sz="2800" dirty="0"/>
          </a:p>
          <a:p>
            <a:endParaRPr lang="cs-CZ" sz="2800" dirty="0" smtClean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78273590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chemeClr val="accent2">
              <a:lumMod val="20000"/>
              <a:lumOff val="80000"/>
            </a:schemeClr>
          </a:solidFill>
        </p:spPr>
        <p:txBody>
          <a:bodyPr>
            <a:normAutofit fontScale="90000"/>
          </a:bodyPr>
          <a:lstStyle/>
          <a:p>
            <a:r>
              <a:rPr lang="cs-CZ" dirty="0" smtClean="0"/>
              <a:t>Popiš části těla, u párových končetin použij </a:t>
            </a:r>
            <a:r>
              <a:rPr lang="cs-CZ" dirty="0" smtClean="0">
                <a:solidFill>
                  <a:srgbClr val="C00000"/>
                </a:solidFill>
              </a:rPr>
              <a:t>levá ( </a:t>
            </a:r>
            <a:r>
              <a:rPr lang="cs-CZ" dirty="0" err="1" smtClean="0">
                <a:solidFill>
                  <a:srgbClr val="C00000"/>
                </a:solidFill>
              </a:rPr>
              <a:t>left</a:t>
            </a:r>
            <a:r>
              <a:rPr lang="cs-CZ" dirty="0" smtClean="0">
                <a:solidFill>
                  <a:srgbClr val="C00000"/>
                </a:solidFill>
              </a:rPr>
              <a:t> )</a:t>
            </a:r>
            <a:r>
              <a:rPr lang="cs-CZ" dirty="0" smtClean="0"/>
              <a:t>, </a:t>
            </a:r>
            <a:r>
              <a:rPr lang="cs-CZ" dirty="0" smtClean="0">
                <a:solidFill>
                  <a:srgbClr val="C00000"/>
                </a:solidFill>
              </a:rPr>
              <a:t>pravá (</a:t>
            </a:r>
            <a:r>
              <a:rPr lang="cs-CZ" dirty="0" err="1" smtClean="0">
                <a:solidFill>
                  <a:srgbClr val="C00000"/>
                </a:solidFill>
              </a:rPr>
              <a:t>right</a:t>
            </a:r>
            <a:r>
              <a:rPr lang="cs-CZ" dirty="0" smtClean="0">
                <a:solidFill>
                  <a:srgbClr val="C00000"/>
                </a:solidFill>
              </a:rPr>
              <a:t> )</a:t>
            </a:r>
            <a:endParaRPr lang="cs-CZ" dirty="0">
              <a:solidFill>
                <a:srgbClr val="C00000"/>
              </a:solidFill>
            </a:endParaRPr>
          </a:p>
        </p:txBody>
      </p:sp>
      <p:sp>
        <p:nvSpPr>
          <p:cNvPr id="4" name="Zástupný symbol pro obsah 3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endParaRPr lang="cs-CZ" dirty="0"/>
          </a:p>
        </p:txBody>
      </p:sp>
      <p:pic>
        <p:nvPicPr>
          <p:cNvPr id="2051" name="Picture 3" descr="C:\Users\ProchazkovaE\AppData\Local\Microsoft\Windows\Temporary Internet Files\Content.IE5\R6TMH8UR\MC900440693[1].wmf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166610" y="1340767"/>
            <a:ext cx="2917558" cy="497193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cxnSp>
        <p:nvCxnSpPr>
          <p:cNvPr id="8" name="Přímá spojnice 7"/>
          <p:cNvCxnSpPr/>
          <p:nvPr/>
        </p:nvCxnSpPr>
        <p:spPr>
          <a:xfrm>
            <a:off x="4625389" y="1988840"/>
            <a:ext cx="1818819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" name="Přímá spojnice 9"/>
          <p:cNvCxnSpPr/>
          <p:nvPr/>
        </p:nvCxnSpPr>
        <p:spPr>
          <a:xfrm>
            <a:off x="4625389" y="2492896"/>
            <a:ext cx="1818819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" name="Přímá spojnice 11"/>
          <p:cNvCxnSpPr/>
          <p:nvPr/>
        </p:nvCxnSpPr>
        <p:spPr>
          <a:xfrm>
            <a:off x="5076056" y="2924944"/>
            <a:ext cx="1368152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4" name="Přímá spojnice 13"/>
          <p:cNvCxnSpPr/>
          <p:nvPr/>
        </p:nvCxnSpPr>
        <p:spPr>
          <a:xfrm>
            <a:off x="5292080" y="3645024"/>
            <a:ext cx="1152128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6" name="Přímá spojnice 15"/>
          <p:cNvCxnSpPr/>
          <p:nvPr/>
        </p:nvCxnSpPr>
        <p:spPr>
          <a:xfrm flipH="1">
            <a:off x="2699792" y="3645024"/>
            <a:ext cx="1224136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0" name="Přímá spojnice 19"/>
          <p:cNvCxnSpPr/>
          <p:nvPr/>
        </p:nvCxnSpPr>
        <p:spPr>
          <a:xfrm flipH="1">
            <a:off x="2699792" y="5085184"/>
            <a:ext cx="1800200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2" name="Přímá spojnice 21"/>
          <p:cNvCxnSpPr/>
          <p:nvPr/>
        </p:nvCxnSpPr>
        <p:spPr>
          <a:xfrm>
            <a:off x="4625389" y="4797152"/>
            <a:ext cx="1818819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4" name="Přímá spojnice 23"/>
          <p:cNvCxnSpPr/>
          <p:nvPr/>
        </p:nvCxnSpPr>
        <p:spPr>
          <a:xfrm>
            <a:off x="4788024" y="5517232"/>
            <a:ext cx="1656184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6" name="Přímá spojnice 25"/>
          <p:cNvCxnSpPr/>
          <p:nvPr/>
        </p:nvCxnSpPr>
        <p:spPr>
          <a:xfrm>
            <a:off x="4788024" y="5085184"/>
            <a:ext cx="1656184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7" name="TextovéPole 26"/>
          <p:cNvSpPr txBox="1"/>
          <p:nvPr/>
        </p:nvSpPr>
        <p:spPr>
          <a:xfrm flipH="1">
            <a:off x="385116" y="1527175"/>
            <a:ext cx="890385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err="1" smtClean="0">
                <a:solidFill>
                  <a:srgbClr val="0070C0"/>
                </a:solidFill>
              </a:rPr>
              <a:t>head</a:t>
            </a:r>
            <a:endParaRPr lang="cs-CZ" sz="2400" dirty="0">
              <a:solidFill>
                <a:srgbClr val="0070C0"/>
              </a:solidFill>
            </a:endParaRPr>
          </a:p>
        </p:txBody>
      </p:sp>
      <p:sp>
        <p:nvSpPr>
          <p:cNvPr id="28" name="TextovéPole 27"/>
          <p:cNvSpPr txBox="1"/>
          <p:nvPr/>
        </p:nvSpPr>
        <p:spPr>
          <a:xfrm>
            <a:off x="351579" y="1946309"/>
            <a:ext cx="784215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err="1" smtClean="0">
                <a:solidFill>
                  <a:srgbClr val="0070C0"/>
                </a:solidFill>
              </a:rPr>
              <a:t>neck</a:t>
            </a:r>
            <a:endParaRPr lang="cs-CZ" sz="2400" dirty="0">
              <a:solidFill>
                <a:srgbClr val="0070C0"/>
              </a:solidFill>
            </a:endParaRPr>
          </a:p>
        </p:txBody>
      </p:sp>
      <p:sp>
        <p:nvSpPr>
          <p:cNvPr id="29" name="TextovéPole 28"/>
          <p:cNvSpPr txBox="1"/>
          <p:nvPr/>
        </p:nvSpPr>
        <p:spPr>
          <a:xfrm>
            <a:off x="364301" y="2378896"/>
            <a:ext cx="1284326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err="1" smtClean="0">
                <a:solidFill>
                  <a:srgbClr val="0070C0"/>
                </a:solidFill>
              </a:rPr>
              <a:t>shoulder</a:t>
            </a:r>
            <a:endParaRPr lang="cs-CZ" sz="2400" dirty="0">
              <a:solidFill>
                <a:srgbClr val="0070C0"/>
              </a:solidFill>
            </a:endParaRPr>
          </a:p>
        </p:txBody>
      </p:sp>
      <p:sp>
        <p:nvSpPr>
          <p:cNvPr id="30" name="TextovéPole 29"/>
          <p:cNvSpPr txBox="1"/>
          <p:nvPr/>
        </p:nvSpPr>
        <p:spPr>
          <a:xfrm>
            <a:off x="380850" y="2834683"/>
            <a:ext cx="1172629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err="1" smtClean="0">
                <a:solidFill>
                  <a:srgbClr val="0070C0"/>
                </a:solidFill>
              </a:rPr>
              <a:t>left</a:t>
            </a:r>
            <a:r>
              <a:rPr lang="cs-CZ" sz="2400" dirty="0" smtClean="0">
                <a:solidFill>
                  <a:srgbClr val="0070C0"/>
                </a:solidFill>
              </a:rPr>
              <a:t> </a:t>
            </a:r>
            <a:r>
              <a:rPr lang="cs-CZ" sz="2400" dirty="0" err="1" smtClean="0">
                <a:solidFill>
                  <a:srgbClr val="0070C0"/>
                </a:solidFill>
              </a:rPr>
              <a:t>arm</a:t>
            </a:r>
            <a:endParaRPr lang="cs-CZ" sz="2400" dirty="0">
              <a:solidFill>
                <a:srgbClr val="0070C0"/>
              </a:solidFill>
            </a:endParaRPr>
          </a:p>
        </p:txBody>
      </p:sp>
      <p:sp>
        <p:nvSpPr>
          <p:cNvPr id="31" name="TextovéPole 30"/>
          <p:cNvSpPr txBox="1"/>
          <p:nvPr/>
        </p:nvSpPr>
        <p:spPr>
          <a:xfrm>
            <a:off x="364301" y="3296347"/>
            <a:ext cx="1374767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err="1" smtClean="0">
                <a:solidFill>
                  <a:srgbClr val="0070C0"/>
                </a:solidFill>
              </a:rPr>
              <a:t>right</a:t>
            </a:r>
            <a:r>
              <a:rPr lang="cs-CZ" sz="2400" dirty="0" smtClean="0">
                <a:solidFill>
                  <a:srgbClr val="0070C0"/>
                </a:solidFill>
              </a:rPr>
              <a:t> </a:t>
            </a:r>
            <a:r>
              <a:rPr lang="cs-CZ" sz="2400" dirty="0" err="1" smtClean="0">
                <a:solidFill>
                  <a:srgbClr val="0070C0"/>
                </a:solidFill>
              </a:rPr>
              <a:t>arm</a:t>
            </a:r>
            <a:endParaRPr lang="cs-CZ" sz="2400" dirty="0">
              <a:solidFill>
                <a:srgbClr val="0070C0"/>
              </a:solidFill>
            </a:endParaRPr>
          </a:p>
        </p:txBody>
      </p:sp>
      <p:sp>
        <p:nvSpPr>
          <p:cNvPr id="2048" name="TextovéPole 2047"/>
          <p:cNvSpPr txBox="1"/>
          <p:nvPr/>
        </p:nvSpPr>
        <p:spPr>
          <a:xfrm>
            <a:off x="385116" y="3725546"/>
            <a:ext cx="793807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err="1" smtClean="0">
                <a:solidFill>
                  <a:srgbClr val="0070C0"/>
                </a:solidFill>
              </a:rPr>
              <a:t>knee</a:t>
            </a:r>
            <a:endParaRPr lang="cs-CZ" sz="2400" dirty="0">
              <a:solidFill>
                <a:srgbClr val="0070C0"/>
              </a:solidFill>
            </a:endParaRPr>
          </a:p>
        </p:txBody>
      </p:sp>
      <p:sp>
        <p:nvSpPr>
          <p:cNvPr id="2049" name="TextovéPole 2048"/>
          <p:cNvSpPr txBox="1"/>
          <p:nvPr/>
        </p:nvSpPr>
        <p:spPr>
          <a:xfrm>
            <a:off x="385116" y="4181530"/>
            <a:ext cx="1041182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err="1" smtClean="0">
                <a:solidFill>
                  <a:srgbClr val="0070C0"/>
                </a:solidFill>
              </a:rPr>
              <a:t>left</a:t>
            </a:r>
            <a:r>
              <a:rPr lang="cs-CZ" sz="2400" dirty="0" smtClean="0">
                <a:solidFill>
                  <a:srgbClr val="0070C0"/>
                </a:solidFill>
              </a:rPr>
              <a:t> leg</a:t>
            </a:r>
            <a:endParaRPr lang="cs-CZ" sz="2400" dirty="0">
              <a:solidFill>
                <a:srgbClr val="0070C0"/>
              </a:solidFill>
            </a:endParaRPr>
          </a:p>
        </p:txBody>
      </p:sp>
      <p:sp>
        <p:nvSpPr>
          <p:cNvPr id="2052" name="TextovéPole 2051"/>
          <p:cNvSpPr txBox="1"/>
          <p:nvPr/>
        </p:nvSpPr>
        <p:spPr>
          <a:xfrm>
            <a:off x="386890" y="4566319"/>
            <a:ext cx="1206099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err="1" smtClean="0">
                <a:solidFill>
                  <a:srgbClr val="0070C0"/>
                </a:solidFill>
              </a:rPr>
              <a:t>right</a:t>
            </a:r>
            <a:r>
              <a:rPr lang="cs-CZ" sz="2400" dirty="0" smtClean="0">
                <a:solidFill>
                  <a:srgbClr val="0070C0"/>
                </a:solidFill>
              </a:rPr>
              <a:t> leg</a:t>
            </a:r>
            <a:endParaRPr lang="cs-CZ" sz="2400" dirty="0">
              <a:solidFill>
                <a:srgbClr val="0070C0"/>
              </a:solidFill>
            </a:endParaRPr>
          </a:p>
        </p:txBody>
      </p:sp>
      <p:sp>
        <p:nvSpPr>
          <p:cNvPr id="2053" name="TextovéPole 2052"/>
          <p:cNvSpPr txBox="1"/>
          <p:nvPr/>
        </p:nvSpPr>
        <p:spPr>
          <a:xfrm>
            <a:off x="394166" y="4958449"/>
            <a:ext cx="699166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err="1" smtClean="0">
                <a:solidFill>
                  <a:srgbClr val="0070C0"/>
                </a:solidFill>
              </a:rPr>
              <a:t>foot</a:t>
            </a:r>
            <a:endParaRPr lang="cs-CZ" sz="2400" dirty="0">
              <a:solidFill>
                <a:srgbClr val="0070C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37046690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2" dur="2000"/>
                                        <p:tgtEl>
                                          <p:spTgt spid="205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7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2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7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2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7" dur="5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2" dur="5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7" dur="5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52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57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8" fill="hold">
                      <p:stCondLst>
                        <p:cond delay="indefinite"/>
                      </p:stCondLst>
                      <p:childTnLst>
                        <p:par>
                          <p:cTn id="59" fill="hold">
                            <p:stCondLst>
                              <p:cond delay="0"/>
                            </p:stCondLst>
                            <p:childTnLst>
                              <p:par>
                                <p:cTn id="6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2" dur="5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7" dur="500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8" fill="hold">
                      <p:stCondLst>
                        <p:cond delay="indefinite"/>
                      </p:stCondLst>
                      <p:childTnLst>
                        <p:par>
                          <p:cTn id="69" fill="hold">
                            <p:stCondLst>
                              <p:cond delay="0"/>
                            </p:stCondLst>
                            <p:childTnLst>
                              <p:par>
                                <p:cTn id="7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2" dur="500"/>
                                        <p:tgtEl>
                                          <p:spTgt spid="2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3" fill="hold">
                      <p:stCondLst>
                        <p:cond delay="indefinite"/>
                      </p:stCondLst>
                      <p:childTnLst>
                        <p:par>
                          <p:cTn id="74" fill="hold">
                            <p:stCondLst>
                              <p:cond delay="0"/>
                            </p:stCondLst>
                            <p:childTnLst>
                              <p:par>
                                <p:cTn id="7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7" dur="500"/>
                                        <p:tgtEl>
                                          <p:spTgt spid="3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8" fill="hold">
                      <p:stCondLst>
                        <p:cond delay="indefinite"/>
                      </p:stCondLst>
                      <p:childTnLst>
                        <p:par>
                          <p:cTn id="79" fill="hold">
                            <p:stCondLst>
                              <p:cond delay="0"/>
                            </p:stCondLst>
                            <p:childTnLst>
                              <p:par>
                                <p:cTn id="8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2" dur="500"/>
                                        <p:tgtEl>
                                          <p:spTgt spid="3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3" fill="hold">
                      <p:stCondLst>
                        <p:cond delay="indefinite"/>
                      </p:stCondLst>
                      <p:childTnLst>
                        <p:par>
                          <p:cTn id="84" fill="hold">
                            <p:stCondLst>
                              <p:cond delay="0"/>
                            </p:stCondLst>
                            <p:childTnLst>
                              <p:par>
                                <p:cTn id="8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4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7" dur="500"/>
                                        <p:tgtEl>
                                          <p:spTgt spid="204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8" fill="hold">
                      <p:stCondLst>
                        <p:cond delay="indefinite"/>
                      </p:stCondLst>
                      <p:childTnLst>
                        <p:par>
                          <p:cTn id="89" fill="hold">
                            <p:stCondLst>
                              <p:cond delay="0"/>
                            </p:stCondLst>
                            <p:childTnLst>
                              <p:par>
                                <p:cTn id="9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4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2" dur="500"/>
                                        <p:tgtEl>
                                          <p:spTgt spid="204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3" fill="hold">
                      <p:stCondLst>
                        <p:cond delay="indefinite"/>
                      </p:stCondLst>
                      <p:childTnLst>
                        <p:par>
                          <p:cTn id="94" fill="hold">
                            <p:stCondLst>
                              <p:cond delay="0"/>
                            </p:stCondLst>
                            <p:childTnLst>
                              <p:par>
                                <p:cTn id="9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7" dur="500"/>
                                        <p:tgtEl>
                                          <p:spTgt spid="205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8" fill="hold">
                      <p:stCondLst>
                        <p:cond delay="indefinite"/>
                      </p:stCondLst>
                      <p:childTnLst>
                        <p:par>
                          <p:cTn id="99" fill="hold">
                            <p:stCondLst>
                              <p:cond delay="0"/>
                            </p:stCondLst>
                            <p:childTnLst>
                              <p:par>
                                <p:cTn id="10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2" dur="500"/>
                                        <p:tgtEl>
                                          <p:spTgt spid="205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27" grpId="0"/>
      <p:bldP spid="28" grpId="0"/>
      <p:bldP spid="29" grpId="0"/>
      <p:bldP spid="30" grpId="0"/>
      <p:bldP spid="31" grpId="0"/>
      <p:bldP spid="2048" grpId="0"/>
      <p:bldP spid="2049" grpId="0"/>
      <p:bldP spid="2052" grpId="0"/>
      <p:bldP spid="2053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rgbClr val="C00000"/>
                </a:solidFill>
              </a:rPr>
              <a:t>Přiřaď vhodné sloveso</a:t>
            </a:r>
            <a:endParaRPr lang="cs-CZ" dirty="0">
              <a:solidFill>
                <a:srgbClr val="C00000"/>
              </a:solidFill>
            </a:endParaRPr>
          </a:p>
        </p:txBody>
      </p:sp>
      <p:pic>
        <p:nvPicPr>
          <p:cNvPr id="1028" name="Picture 4" descr="C:\Users\ProchazkovaE\AppData\Local\Microsoft\Windows\Temporary Internet Files\Content.IE5\TN3PGN12\MC900198604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9552" y="1586066"/>
            <a:ext cx="1702051" cy="185897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3" name="Picture 9" descr="C:\Users\ProchazkovaE\AppData\Local\Microsoft\Windows\Temporary Internet Files\Content.IE5\TLWFA20Q\MC900355401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164288" y="1844824"/>
            <a:ext cx="1123798" cy="185257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6" name="Picture 12" descr="C:\Users\ProchazkovaE\AppData\Local\Microsoft\Windows\Temporary Internet Files\Content.IE5\TLWFA20Q\MC900078703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05671" y="3933056"/>
            <a:ext cx="1434670" cy="247597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7" name="Picture 13" descr="C:\Users\ProchazkovaE\AppData\Local\Microsoft\Windows\Temporary Internet Files\Content.IE5\JDMGALS6\MC900318762[1].wmf"/>
          <p:cNvPicPr>
            <a:picLocks noGrp="1" noChangeAspect="1" noChangeArrowheads="1"/>
          </p:cNvPicPr>
          <p:nvPr>
            <p:ph idx="1"/>
          </p:nvPr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247153" y="4590293"/>
            <a:ext cx="1127455" cy="181874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6" name="TextovéPole 5"/>
          <p:cNvSpPr txBox="1"/>
          <p:nvPr/>
        </p:nvSpPr>
        <p:spPr>
          <a:xfrm>
            <a:off x="4094061" y="4149080"/>
            <a:ext cx="938975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err="1" smtClean="0">
                <a:solidFill>
                  <a:srgbClr val="C00000"/>
                </a:solidFill>
              </a:rPr>
              <a:t>wave</a:t>
            </a:r>
            <a:endParaRPr lang="cs-CZ" sz="2800" dirty="0">
              <a:solidFill>
                <a:srgbClr val="C00000"/>
              </a:solidFill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4020965" y="5301208"/>
            <a:ext cx="1085169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err="1" smtClean="0">
                <a:solidFill>
                  <a:srgbClr val="C00000"/>
                </a:solidFill>
              </a:rPr>
              <a:t>stamp</a:t>
            </a:r>
            <a:endParaRPr lang="cs-CZ" sz="2800" dirty="0">
              <a:solidFill>
                <a:srgbClr val="C00000"/>
              </a:solidFill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4190692" y="2132856"/>
            <a:ext cx="745717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err="1" smtClean="0">
                <a:solidFill>
                  <a:srgbClr val="C00000"/>
                </a:solidFill>
              </a:rPr>
              <a:t>kick</a:t>
            </a:r>
            <a:endParaRPr lang="cs-CZ" sz="2800" dirty="0">
              <a:solidFill>
                <a:srgbClr val="C00000"/>
              </a:solidFill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4157028" y="3183434"/>
            <a:ext cx="779381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err="1" smtClean="0">
                <a:solidFill>
                  <a:srgbClr val="C00000"/>
                </a:solidFill>
              </a:rPr>
              <a:t>clap</a:t>
            </a:r>
            <a:endParaRPr lang="cs-CZ" sz="2800" dirty="0">
              <a:solidFill>
                <a:srgbClr val="C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99926240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00"/>
                                        <p:tgtEl>
                                          <p:spTgt spid="10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7" dur="500"/>
                                        <p:tgtEl>
                                          <p:spTgt spid="103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2" dur="500"/>
                                        <p:tgtEl>
                                          <p:spTgt spid="103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7" dur="500"/>
                                        <p:tgtEl>
                                          <p:spTgt spid="103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3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>
                      <p:stCondLst>
                        <p:cond delay="indefinite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9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0" fill="hold">
                      <p:stCondLst>
                        <p:cond delay="indefinite"/>
                      </p:stCondLst>
                      <p:childTnLst>
                        <p:par>
                          <p:cTn id="41" fill="hold">
                            <p:stCondLst>
                              <p:cond delay="0"/>
                            </p:stCondLst>
                            <p:childTnLst>
                              <p:par>
                                <p:cTn id="42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5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6" fill="hold">
                      <p:stCondLst>
                        <p:cond delay="indefinite"/>
                      </p:stCondLst>
                      <p:childTnLst>
                        <p:par>
                          <p:cTn id="47" fill="hold">
                            <p:stCondLst>
                              <p:cond delay="0"/>
                            </p:stCondLst>
                            <p:childTnLst>
                              <p:par>
                                <p:cTn id="48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1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6" grpId="0"/>
      <p:bldP spid="7" grpId="0"/>
      <p:bldP spid="8" grpId="0"/>
      <p:bldP spid="9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chemeClr val="accent3">
              <a:lumMod val="20000"/>
              <a:lumOff val="80000"/>
            </a:schemeClr>
          </a:solidFill>
        </p:spPr>
        <p:txBody>
          <a:bodyPr/>
          <a:lstStyle/>
          <a:p>
            <a:r>
              <a:rPr lang="cs-CZ" dirty="0" smtClean="0">
                <a:solidFill>
                  <a:srgbClr val="00B050"/>
                </a:solidFill>
              </a:rPr>
              <a:t>Nakresli příšeru – </a:t>
            </a:r>
            <a:r>
              <a:rPr lang="cs-CZ" dirty="0" err="1" smtClean="0">
                <a:solidFill>
                  <a:srgbClr val="00B050"/>
                </a:solidFill>
              </a:rPr>
              <a:t>Draw</a:t>
            </a:r>
            <a:r>
              <a:rPr lang="cs-CZ" dirty="0" smtClean="0">
                <a:solidFill>
                  <a:srgbClr val="00B050"/>
                </a:solidFill>
              </a:rPr>
              <a:t> a monster</a:t>
            </a:r>
            <a:endParaRPr lang="cs-CZ" dirty="0">
              <a:solidFill>
                <a:srgbClr val="00B05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>
              <a:buFont typeface="Wingdings" pitchFamily="2" charset="2"/>
              <a:buChar char="Ø"/>
            </a:pPr>
            <a:r>
              <a:rPr lang="cs-CZ" sz="2000" dirty="0" err="1" smtClean="0"/>
              <a:t>It</a:t>
            </a:r>
            <a:r>
              <a:rPr lang="cs-CZ" sz="2000" dirty="0" smtClean="0"/>
              <a:t> has </a:t>
            </a:r>
            <a:r>
              <a:rPr lang="cs-CZ" sz="2000" dirty="0" err="1" smtClean="0"/>
              <a:t>got</a:t>
            </a:r>
            <a:r>
              <a:rPr lang="cs-CZ" sz="2000" dirty="0" smtClean="0"/>
              <a:t>  a big </a:t>
            </a:r>
            <a:r>
              <a:rPr lang="cs-CZ" sz="2000" dirty="0" err="1" smtClean="0"/>
              <a:t>head</a:t>
            </a:r>
            <a:r>
              <a:rPr lang="cs-CZ" sz="2000" dirty="0" smtClean="0"/>
              <a:t>.</a:t>
            </a:r>
          </a:p>
          <a:p>
            <a:pPr>
              <a:buFont typeface="Wingdings" pitchFamily="2" charset="2"/>
              <a:buChar char="Ø"/>
            </a:pPr>
            <a:r>
              <a:rPr lang="cs-CZ" sz="2000" dirty="0" err="1" smtClean="0"/>
              <a:t>It</a:t>
            </a:r>
            <a:r>
              <a:rPr lang="cs-CZ" sz="2000" dirty="0" smtClean="0"/>
              <a:t> has </a:t>
            </a:r>
            <a:r>
              <a:rPr lang="cs-CZ" sz="2000" dirty="0" err="1" smtClean="0"/>
              <a:t>got</a:t>
            </a:r>
            <a:r>
              <a:rPr lang="cs-CZ" sz="2000" dirty="0" smtClean="0"/>
              <a:t> </a:t>
            </a:r>
            <a:r>
              <a:rPr lang="cs-CZ" sz="2000" dirty="0" err="1" smtClean="0"/>
              <a:t>three</a:t>
            </a:r>
            <a:r>
              <a:rPr lang="cs-CZ" sz="2000" dirty="0" smtClean="0"/>
              <a:t> big green </a:t>
            </a:r>
            <a:r>
              <a:rPr lang="cs-CZ" sz="2000" dirty="0" err="1" smtClean="0"/>
              <a:t>eyes</a:t>
            </a:r>
            <a:r>
              <a:rPr lang="cs-CZ" sz="2000" dirty="0" smtClean="0"/>
              <a:t>.</a:t>
            </a:r>
          </a:p>
          <a:p>
            <a:pPr>
              <a:buFont typeface="Wingdings" pitchFamily="2" charset="2"/>
              <a:buChar char="Ø"/>
            </a:pPr>
            <a:r>
              <a:rPr lang="cs-CZ" sz="2000" dirty="0" err="1"/>
              <a:t>I</a:t>
            </a:r>
            <a:r>
              <a:rPr lang="cs-CZ" sz="2000" dirty="0" err="1" smtClean="0"/>
              <a:t>t</a:t>
            </a:r>
            <a:r>
              <a:rPr lang="cs-CZ" sz="2000" dirty="0" smtClean="0"/>
              <a:t> has </a:t>
            </a:r>
            <a:r>
              <a:rPr lang="cs-CZ" sz="2000" dirty="0" err="1" smtClean="0"/>
              <a:t>got</a:t>
            </a:r>
            <a:r>
              <a:rPr lang="cs-CZ" sz="2000" dirty="0" smtClean="0"/>
              <a:t> </a:t>
            </a:r>
            <a:r>
              <a:rPr lang="cs-CZ" sz="2000" dirty="0" err="1" smtClean="0"/>
              <a:t>one</a:t>
            </a:r>
            <a:r>
              <a:rPr lang="cs-CZ" sz="2000" dirty="0" smtClean="0"/>
              <a:t> </a:t>
            </a:r>
            <a:r>
              <a:rPr lang="cs-CZ" sz="2000" dirty="0" err="1" smtClean="0"/>
              <a:t>small</a:t>
            </a:r>
            <a:r>
              <a:rPr lang="cs-CZ" sz="2000" dirty="0" smtClean="0"/>
              <a:t> nose and </a:t>
            </a:r>
            <a:r>
              <a:rPr lang="cs-CZ" sz="2000" dirty="0" err="1" smtClean="0"/>
              <a:t>two</a:t>
            </a:r>
            <a:r>
              <a:rPr lang="cs-CZ" sz="2000" dirty="0" smtClean="0"/>
              <a:t> big </a:t>
            </a:r>
            <a:r>
              <a:rPr lang="cs-CZ" sz="2000" dirty="0" err="1" smtClean="0"/>
              <a:t>mouths</a:t>
            </a:r>
            <a:r>
              <a:rPr lang="cs-CZ" sz="2000" dirty="0" smtClean="0"/>
              <a:t>.</a:t>
            </a:r>
          </a:p>
          <a:p>
            <a:pPr>
              <a:buFont typeface="Wingdings" pitchFamily="2" charset="2"/>
              <a:buChar char="Ø"/>
            </a:pPr>
            <a:r>
              <a:rPr lang="cs-CZ" sz="2000" dirty="0" err="1"/>
              <a:t>I</a:t>
            </a:r>
            <a:r>
              <a:rPr lang="cs-CZ" sz="2000" dirty="0" err="1" smtClean="0"/>
              <a:t>t</a:t>
            </a:r>
            <a:r>
              <a:rPr lang="cs-CZ" sz="2000" dirty="0" smtClean="0"/>
              <a:t> has </a:t>
            </a:r>
            <a:r>
              <a:rPr lang="cs-CZ" sz="2000" dirty="0" err="1" smtClean="0"/>
              <a:t>got</a:t>
            </a:r>
            <a:r>
              <a:rPr lang="cs-CZ" sz="2000" dirty="0" smtClean="0"/>
              <a:t> </a:t>
            </a:r>
            <a:r>
              <a:rPr lang="cs-CZ" sz="2000" dirty="0" err="1" smtClean="0"/>
              <a:t>four</a:t>
            </a:r>
            <a:r>
              <a:rPr lang="cs-CZ" sz="2000" dirty="0" smtClean="0"/>
              <a:t> long </a:t>
            </a:r>
            <a:r>
              <a:rPr lang="cs-CZ" sz="2000" dirty="0" err="1" smtClean="0"/>
              <a:t>arms</a:t>
            </a:r>
            <a:r>
              <a:rPr lang="cs-CZ" sz="2000" dirty="0"/>
              <a:t> </a:t>
            </a:r>
            <a:r>
              <a:rPr lang="cs-CZ" sz="2000" dirty="0" smtClean="0"/>
              <a:t>and </a:t>
            </a:r>
            <a:r>
              <a:rPr lang="cs-CZ" sz="2000" dirty="0" err="1" smtClean="0"/>
              <a:t>small</a:t>
            </a:r>
            <a:r>
              <a:rPr lang="cs-CZ" sz="2000" dirty="0" smtClean="0"/>
              <a:t> </a:t>
            </a:r>
            <a:r>
              <a:rPr lang="cs-CZ" sz="2000" dirty="0" err="1" smtClean="0"/>
              <a:t>hands</a:t>
            </a:r>
            <a:r>
              <a:rPr lang="cs-CZ" sz="2000" dirty="0" smtClean="0"/>
              <a:t>.</a:t>
            </a:r>
          </a:p>
          <a:p>
            <a:pPr>
              <a:buFont typeface="Wingdings" pitchFamily="2" charset="2"/>
              <a:buChar char="Ø"/>
            </a:pPr>
            <a:r>
              <a:rPr lang="cs-CZ" sz="2000" dirty="0" err="1"/>
              <a:t>I</a:t>
            </a:r>
            <a:r>
              <a:rPr lang="cs-CZ" sz="2000" dirty="0" err="1" smtClean="0"/>
              <a:t>t</a:t>
            </a:r>
            <a:r>
              <a:rPr lang="cs-CZ" sz="2000" dirty="0" smtClean="0"/>
              <a:t> has </a:t>
            </a:r>
            <a:r>
              <a:rPr lang="cs-CZ" sz="2000" dirty="0" err="1" smtClean="0"/>
              <a:t>got</a:t>
            </a:r>
            <a:r>
              <a:rPr lang="cs-CZ" sz="2000" dirty="0" smtClean="0"/>
              <a:t> </a:t>
            </a:r>
            <a:r>
              <a:rPr lang="cs-CZ" sz="2000" dirty="0" err="1" smtClean="0"/>
              <a:t>two</a:t>
            </a:r>
            <a:r>
              <a:rPr lang="cs-CZ" sz="2000" dirty="0" smtClean="0"/>
              <a:t> </a:t>
            </a:r>
            <a:r>
              <a:rPr lang="cs-CZ" sz="2000" dirty="0" err="1" smtClean="0"/>
              <a:t>short</a:t>
            </a:r>
            <a:r>
              <a:rPr lang="cs-CZ" sz="2000" dirty="0" smtClean="0"/>
              <a:t> </a:t>
            </a:r>
            <a:r>
              <a:rPr lang="cs-CZ" sz="2000" dirty="0" err="1" smtClean="0"/>
              <a:t>legs</a:t>
            </a:r>
            <a:r>
              <a:rPr lang="cs-CZ" sz="2000" dirty="0" smtClean="0"/>
              <a:t> and big </a:t>
            </a:r>
            <a:r>
              <a:rPr lang="cs-CZ" sz="2000" dirty="0" err="1" smtClean="0"/>
              <a:t>feet</a:t>
            </a:r>
            <a:r>
              <a:rPr lang="cs-CZ" sz="2000" dirty="0" smtClean="0"/>
              <a:t>.</a:t>
            </a:r>
          </a:p>
          <a:p>
            <a:pPr>
              <a:buFont typeface="Wingdings" pitchFamily="2" charset="2"/>
              <a:buChar char="Ø"/>
            </a:pPr>
            <a:endParaRPr lang="cs-CZ" sz="2800" dirty="0" smtClean="0"/>
          </a:p>
          <a:p>
            <a:pPr marL="0" indent="0">
              <a:buNone/>
            </a:pPr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val="103476677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7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32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Zdroje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/>
              <a:t>http://microsoft.com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26218008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193</TotalTime>
  <Words>249</Words>
  <Application>Microsoft Office PowerPoint</Application>
  <PresentationFormat>Předvádění na obrazovce (4:3)</PresentationFormat>
  <Paragraphs>43</Paragraphs>
  <Slides>6</Slides>
  <Notes>3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6</vt:i4>
      </vt:variant>
    </vt:vector>
  </HeadingPairs>
  <TitlesOfParts>
    <vt:vector size="7" baseType="lpstr">
      <vt:lpstr>Motiv systému Office</vt:lpstr>
      <vt:lpstr>Prezentace aplikace PowerPoint</vt:lpstr>
      <vt:lpstr>Anotace</vt:lpstr>
      <vt:lpstr>Popiš části těla, u párových končetin použij levá ( left ), pravá (right )</vt:lpstr>
      <vt:lpstr>Přiřaď vhodné sloveso</vt:lpstr>
      <vt:lpstr>Nakresli příšeru – Draw a monster</vt:lpstr>
      <vt:lpstr>Zdroje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pc</dc:creator>
  <cp:lastModifiedBy>Procházková Eva</cp:lastModifiedBy>
  <cp:revision>36</cp:revision>
  <dcterms:created xsi:type="dcterms:W3CDTF">2011-08-21T15:31:45Z</dcterms:created>
  <dcterms:modified xsi:type="dcterms:W3CDTF">2011-12-09T19:15:01Z</dcterms:modified>
</cp:coreProperties>
</file>