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7" r:id="rId10"/>
    <p:sldId id="266" r:id="rId11"/>
    <p:sldId id="268" r:id="rId12"/>
    <p:sldId id="269" r:id="rId13"/>
    <p:sldId id="270" r:id="rId14"/>
    <p:sldId id="271" r:id="rId15"/>
    <p:sldId id="272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ansk%C3%A1_sk%C3%A1la(3).jpg" TargetMode="External"/><Relationship Id="rId3" Type="http://schemas.openxmlformats.org/officeDocument/2006/relationships/hyperlink" Target="http://de.wikipedia.org/w/index.php?title=Datei:Kwarc,_hollandyt,_Madagaskar.jpg&amp;filetimestamp=20060615042930" TargetMode="External"/><Relationship Id="rId7" Type="http://schemas.openxmlformats.org/officeDocument/2006/relationships/hyperlink" Target="http://en.wikipedia.org/wiki/File:Main_ridge_of_the_cuillin_in_skye_arp.jpg" TargetMode="External"/><Relationship Id="rId2" Type="http://schemas.openxmlformats.org/officeDocument/2006/relationships/hyperlink" Target="http://geologie.vsb.cz/loziska/suroviny/nerudy/k%C5%99emen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Koz%C3%AD_h%C5%99bety2.JPG" TargetMode="External"/><Relationship Id="rId5" Type="http://schemas.openxmlformats.org/officeDocument/2006/relationships/hyperlink" Target="http://en.wikipedia.org/wiki/File:Torres1.jpg" TargetMode="External"/><Relationship Id="rId4" Type="http://schemas.openxmlformats.org/officeDocument/2006/relationships/hyperlink" Target="http://en.wikipedia.org/wiki/File:World_geologic_provinces.jpg" TargetMode="External"/><Relationship Id="rId9" Type="http://schemas.openxmlformats.org/officeDocument/2006/relationships/hyperlink" Target="http://de.wikipedia.org/w/index.php?title=Datei:PuyGriou_02.JPG&amp;filetimestamp=200707270918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smtClean="0">
                <a:solidFill>
                  <a:schemeClr val="accent6"/>
                </a:solidFill>
              </a:rPr>
              <a:t>A) Vyvřelé </a:t>
            </a:r>
            <a:r>
              <a:rPr lang="cs-CZ" sz="4000" i="1" dirty="0" smtClean="0">
                <a:solidFill>
                  <a:schemeClr val="accent6"/>
                </a:solidFill>
              </a:rPr>
              <a:t>horniny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VY_32_INOVACE_06_B_11_Vyvřelé </a:t>
            </a:r>
            <a:r>
              <a:rPr lang="cs-CZ" sz="2000" dirty="0"/>
              <a:t>horniny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2485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439814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29/9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19/10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Horniny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Vyvřelé horniny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Hornina, vyvřelina,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nerost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magma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82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Vyvřelé horniny = vyvřeliny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r>
              <a:rPr lang="cs-CZ" dirty="0" smtClean="0"/>
              <a:t> 	Tvoří se tuhnutím (krystalizací) roztavené hmoty </a:t>
            </a:r>
          </a:p>
          <a:p>
            <a:endParaRPr lang="cs-CZ" dirty="0" smtClean="0"/>
          </a:p>
          <a:p>
            <a:r>
              <a:rPr lang="cs-CZ" dirty="0" smtClean="0"/>
              <a:t> 				</a:t>
            </a:r>
            <a:r>
              <a:rPr lang="cs-CZ" b="1" i="1" dirty="0" smtClean="0"/>
              <a:t>MAGMATU</a:t>
            </a:r>
          </a:p>
          <a:p>
            <a:endParaRPr lang="cs-CZ" dirty="0" smtClean="0"/>
          </a:p>
          <a:p>
            <a:r>
              <a:rPr lang="cs-CZ" dirty="0" smtClean="0"/>
              <a:t>(obsahuje hlavně SiO</a:t>
            </a:r>
            <a:r>
              <a:rPr lang="cs-CZ" baseline="-25000" dirty="0" smtClean="0"/>
              <a:t>2</a:t>
            </a:r>
            <a:r>
              <a:rPr lang="cs-CZ" dirty="0" smtClean="0"/>
              <a:t> a AL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 a oxidy </a:t>
            </a:r>
            <a:r>
              <a:rPr lang="cs-CZ" dirty="0" err="1" smtClean="0"/>
              <a:t>Fe</a:t>
            </a:r>
            <a:r>
              <a:rPr lang="cs-CZ" dirty="0" smtClean="0"/>
              <a:t>, Mg, Ca, Na, K)</a:t>
            </a:r>
          </a:p>
          <a:p>
            <a:endParaRPr lang="cs-CZ" dirty="0"/>
          </a:p>
          <a:p>
            <a:r>
              <a:rPr lang="cs-CZ" dirty="0" smtClean="0"/>
              <a:t>látky spolu reagují a při ochlazování magmatu postupně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			</a:t>
            </a:r>
            <a:r>
              <a:rPr lang="cs-CZ" b="1" i="1" dirty="0" smtClean="0"/>
              <a:t>KRYSTALUJÍ V NEROSTY</a:t>
            </a:r>
          </a:p>
        </p:txBody>
      </p:sp>
    </p:spTree>
    <p:extLst>
      <p:ext uri="{BB962C8B-B14F-4D97-AF65-F5344CB8AC3E}">
        <p14:creationId xmlns:p14="http://schemas.microsoft.com/office/powerpoint/2010/main" val="242272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Postup krystalizace: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nejdříve</a:t>
            </a:r>
            <a:r>
              <a:rPr lang="cs-CZ" dirty="0"/>
              <a:t>: tmavé nerosty (augit, </a:t>
            </a:r>
            <a:r>
              <a:rPr lang="cs-CZ" dirty="0" smtClean="0"/>
              <a:t>amfibol</a:t>
            </a:r>
            <a:r>
              <a:rPr lang="cs-CZ" dirty="0"/>
              <a:t>, </a:t>
            </a:r>
            <a:r>
              <a:rPr lang="cs-CZ" dirty="0" smtClean="0"/>
              <a:t>biotit)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ozději:  světlé nerosty (muskovit, draselný živec)</a:t>
            </a:r>
          </a:p>
          <a:p>
            <a:endParaRPr lang="cs-CZ" dirty="0"/>
          </a:p>
          <a:p>
            <a:r>
              <a:rPr lang="cs-CZ" dirty="0" smtClean="0"/>
              <a:t>nakonec: křemen – SiO</a:t>
            </a:r>
            <a:r>
              <a:rPr lang="cs-CZ" baseline="-25000" dirty="0" smtClean="0"/>
              <a:t>2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7477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65906" y="6170484"/>
            <a:ext cx="6768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K</a:t>
            </a:r>
            <a:r>
              <a:rPr lang="cs-CZ" sz="2800" b="1" i="1" dirty="0" smtClean="0"/>
              <a:t>rystal</a:t>
            </a:r>
            <a:r>
              <a:rPr lang="cs-CZ" sz="2800" b="1" i="1" dirty="0"/>
              <a:t> </a:t>
            </a:r>
            <a:r>
              <a:rPr lang="cs-CZ" sz="2800" b="1" i="1" dirty="0" smtClean="0"/>
              <a:t>křemene s </a:t>
            </a:r>
            <a:r>
              <a:rPr lang="cs-CZ" sz="2800" b="1" i="1" dirty="0" err="1" smtClean="0"/>
              <a:t>holanditem</a:t>
            </a:r>
            <a:r>
              <a:rPr lang="cs-CZ" sz="2800" b="1" i="1" dirty="0" smtClean="0"/>
              <a:t> - Madagaskar</a:t>
            </a:r>
            <a:endParaRPr lang="cs-CZ" sz="2800" b="1" i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7360099" cy="5095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112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Hlubinné vyvřeliny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v zemské kůře rozsáhlé   </a:t>
            </a:r>
            <a:r>
              <a:rPr lang="cs-CZ" b="1" i="1" dirty="0" smtClean="0"/>
              <a:t>MASIVY</a:t>
            </a:r>
            <a:r>
              <a:rPr lang="cs-CZ" dirty="0" smtClean="0"/>
              <a:t>           					(</a:t>
            </a:r>
            <a:r>
              <a:rPr lang="cs-CZ" dirty="0" err="1" smtClean="0"/>
              <a:t>krkonošsko</a:t>
            </a:r>
            <a:r>
              <a:rPr lang="cs-CZ" dirty="0" smtClean="0"/>
              <a:t> – jizerský masiv)</a:t>
            </a:r>
          </a:p>
          <a:p>
            <a:endParaRPr lang="cs-CZ" dirty="0"/>
          </a:p>
          <a:p>
            <a:r>
              <a:rPr lang="cs-CZ" dirty="0" smtClean="0"/>
              <a:t>Na povrchu se objevují díky:</a:t>
            </a:r>
          </a:p>
          <a:p>
            <a:endParaRPr lang="cs-CZ" dirty="0"/>
          </a:p>
          <a:p>
            <a:r>
              <a:rPr lang="cs-CZ" dirty="0" smtClean="0"/>
              <a:t> 	horotvorným procesům</a:t>
            </a:r>
          </a:p>
          <a:p>
            <a:r>
              <a:rPr lang="cs-CZ" dirty="0"/>
              <a:t> </a:t>
            </a:r>
            <a:r>
              <a:rPr lang="cs-CZ" dirty="0" smtClean="0"/>
              <a:t>   	po odnosu (erozi) nadložních hornin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388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16532" y="5949280"/>
            <a:ext cx="9577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Geologická mapa – oblasti Země</a:t>
            </a:r>
            <a:endParaRPr lang="cs-CZ" sz="2400" b="1" i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5" y="764704"/>
            <a:ext cx="9144000" cy="4853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941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858" y="5742255"/>
            <a:ext cx="87942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Žula (granit)– nejrozšířenější hlubinná vyvřelina, obsahuje</a:t>
            </a:r>
          </a:p>
          <a:p>
            <a:pPr algn="ctr"/>
            <a:r>
              <a:rPr lang="cs-CZ" sz="2800" b="1" i="1" dirty="0" smtClean="0"/>
              <a:t>Hlavně křemen, draselný živec, muskovit (biotit)</a:t>
            </a:r>
            <a:endParaRPr lang="cs-CZ" sz="2800" b="1" i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8706"/>
            <a:ext cx="7410401" cy="5557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562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12012" y="6210890"/>
            <a:ext cx="45387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Žula – Krkonoše – Kozí hřbety</a:t>
            </a:r>
            <a:endParaRPr lang="cs-CZ" sz="2800" b="1" i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6"/>
            <a:ext cx="76200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846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2075" y="5711164"/>
            <a:ext cx="708854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Gabro </a:t>
            </a:r>
            <a:r>
              <a:rPr lang="cs-CZ" sz="2800" b="1" i="1" dirty="0" smtClean="0"/>
              <a:t>– Skotsko -  </a:t>
            </a:r>
            <a:r>
              <a:rPr lang="cs-CZ" sz="2800" b="1" i="1" dirty="0" smtClean="0"/>
              <a:t>tmavá hlubinná vyvřelina – </a:t>
            </a:r>
          </a:p>
          <a:p>
            <a:pPr algn="ctr"/>
            <a:r>
              <a:rPr lang="cs-CZ" sz="2800" b="1" i="1" dirty="0"/>
              <a:t>o</a:t>
            </a:r>
            <a:r>
              <a:rPr lang="cs-CZ" sz="2800" b="1" i="1" dirty="0" smtClean="0"/>
              <a:t>bsahuje sodnovápenatý živec, augit….</a:t>
            </a:r>
            <a:endParaRPr lang="cs-CZ" sz="2800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44" y="188640"/>
            <a:ext cx="7620000" cy="513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530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 Povrchové vyvřeliny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Vznikají proniknutím MAGMATU na zemský povrch  			   (sopkami)</a:t>
            </a:r>
          </a:p>
          <a:p>
            <a:endParaRPr lang="cs-CZ" dirty="0"/>
          </a:p>
          <a:p>
            <a:pPr algn="ctr"/>
            <a:r>
              <a:rPr lang="cs-CZ" dirty="0" smtClean="0"/>
              <a:t>Magma na povrchu Země a zejména v moři tuhne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rychleji – </a:t>
            </a:r>
            <a:r>
              <a:rPr lang="cs-CZ" b="1" i="1" dirty="0" smtClean="0"/>
              <a:t>proto jsou jemně zrnité </a:t>
            </a:r>
            <a:r>
              <a:rPr lang="cs-CZ" dirty="0" smtClean="0"/>
              <a:t>– nestačí se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 vytvořit větší krystaly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2019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5884823"/>
            <a:ext cx="676845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Sloupcovitá odlučnost </a:t>
            </a:r>
            <a:r>
              <a:rPr lang="cs-CZ" sz="2800" b="1" i="1" dirty="0" smtClean="0"/>
              <a:t>čediče – Panská skála </a:t>
            </a:r>
          </a:p>
          <a:p>
            <a:pPr algn="ctr"/>
            <a:r>
              <a:rPr lang="cs-CZ" sz="2800" b="1" i="1" dirty="0" smtClean="0"/>
              <a:t>– Kamenický Šenov</a:t>
            </a:r>
            <a:endParaRPr lang="cs-CZ" sz="2800" b="1" i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859" y="14630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9421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4274" y="6016331"/>
            <a:ext cx="5799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Andy – andezit – světle až tmavě šedý</a:t>
            </a:r>
            <a:endParaRPr lang="cs-CZ" sz="2800" b="1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5393"/>
            <a:ext cx="6984437" cy="5238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028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53036" y="1412776"/>
            <a:ext cx="24566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Znělec = </a:t>
            </a:r>
            <a:r>
              <a:rPr lang="cs-CZ" sz="2800" b="1" i="1" dirty="0" smtClean="0"/>
              <a:t>fonolit</a:t>
            </a:r>
          </a:p>
          <a:p>
            <a:pPr algn="ctr"/>
            <a:r>
              <a:rPr lang="cs-CZ" sz="2800" b="1" i="1" dirty="0" smtClean="0"/>
              <a:t>Francie</a:t>
            </a:r>
            <a:r>
              <a:rPr lang="cs-CZ" sz="2800" b="1" i="1" dirty="0" smtClean="0"/>
              <a:t> </a:t>
            </a:r>
            <a:endParaRPr lang="cs-CZ" sz="2800" b="1" i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0"/>
            <a:ext cx="51435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5797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CEAAkGBhMSERUUExQWFBUWGBwaFxcYGBoaGxsbHhogHBsdHyAbHCYfHBojHRgcIC8iJCcpLCwsGh8xNTAqNSYrLCoBCQoKDgwOGg8PGiwkHyQsLCwsLCwsLCksLCwsLCwsLCwpKSwsLCksLCwsLCwsLCwsLCwpLCwsLCwsLCwsLCwsLP/AABEIALcBEwMBIgACEQEDEQH/xAAcAAACAgMBAQAAAAAAAAAAAAAEBQMGAAECBwj/xABAEAABAgQEBAMGBAUDAwUBAAABAhEAAyExBBJBUQUiYXETgZEGMqGxwfAHQlLRFCNi4fEVcrIzQ6IWJIKSwnP/xAAXAQEBAQEAAAAAAAAAAAAAAAABAgAD/8QAIBEBAQEAAwEBAQADAQAAAAAAAAERAiExQRJRInGhYf/aAAwDAQACEQMRAD8AqSpwygMFHuz+gPr8I5TOXbKJZGwPqaZSCPOkSJlNccw1SS/qe3akYvDZg6pkwf7VMFaVapMclGPDeMYWZK8KawmJoCS3ZjfLU6WtG1YkSlBJyFLlObMeXZ6EsQR2PxQzsPJFXZvypIrW3r1jnF4FKxmK1ZiGKaBgLZugYVq7DaAL3x72gWrIkTQEpP8A1E5CXZLGwAUC4sHpqKqsT4aC6j4i2dKlABairRjU19Ax1hFKwqMiAJygquZJUleZRIAGT8jFySo2Zi9IOm42ZMWF4qWhBBfMkctGSXYK0AobtvE53q96xOMflRzAoNjXN3IAGmrOInw2Gws4DOSugZSQPoxSexo4pGJmpTMzBRZWrcqgbMx161iWdluTl3AZLHfrGbNKOK8OlS1fyl1FQshu4zNSu/rAqMS4NHXeqnI60LsaGHa8OnLzXHuk83rvApwoKnrmFlZilh8aHz+MOthXjuNTFZBNRLdCnQfDJWSzZSXIUDe12hjIxEyewWhiBs1H1FbE12vAeP4AlTqzuLlOY6XvqHt1iHDYJKyEieuSpIbIoqUKWbJSuxH7RWozBc8BMwCa6A1FZbDVhUZbnZq0gkJw61JbwpijUEO//iXAamz7uY6TgAtLK503SSm1L6Cr2gcYdGHWEJQUqJ5Flgkki36h2JY9Y2tgvGTkE5UgqBoAW5tgdtL+T6q56pxLPlANUJJJboWcnpD3CZebKAop98EhRD20rozWaOVzkKUSpWRQoRRQuWqzPTpBh2UqmcPnqCVSCBkUcoKmmAG2YHR3Aqa0vDuSClA8ZSyrUszF9ALB3MCY2UCg5CoEMsZVAP5E3NNH6xrBYrMxJWSR7ynJ83gwmeKUvK8sJYM4rUd97QkMtZmZakG2V6bsBan3s2CWZjegTmuf/kKtWzH4QLiuJ+GtNFAFwoagmguGJ0p/aNjaKkTXGUmxp9nWkRYrgUiZRSLOykUPTvEH+rJzUBty8t9j67wYOOSwliSFMfytXcCCDl2Wp4JOwa0hyuSosD+gmxawr5GGkyeojkAozlRA0vettILne0wmSvDVLJWw5mDbgmnvU8zAM3hq2ExGVQIcpNy2xsDe76WhrTZO0EzH+IljLMtqF9T/AEnUffZevh7KOcBUsizl+oDClKwxXgDdRfYOWHn+8alK5hlS5sP8axlYGwctEuUQskpQKFiks/LdjZi/yg3AYtNhQ6MQpwbM2vyjE8qc9KHlo5NbCoD1v0iXDS0JSS2XPo1RXYgivTuIRveGRw6gkKCXbXZ/jsI4GPBprfY2aFOJ4nNTLygqUCUgClrPW+947wWGVnBmqSQr3SAWoeojNt1rGccAcZkgJJsa00I+nSOxMcJWFBiAWPUBx8YMxXC5KSoLQFqLEEpFOlRWIsThgQaAUYaB2p8Gv8IaOP8ATPE8LP8ADhaGcJdQFCRQv1Z4rcue5IByrTr010oItHs1jHR4a6lOqWFNGPwhNjpCCt0W0NqEDTRrRMV9L8QeY38iALRkH+CNFN0LH6RqLRn+1f4SpM1zMzumq0BRTlO4pQFh0+cS8RwQHNJDAEEJUSoqtR9zuwiDF8CRNV4iVGWf6RnB3IIIbarfvnCpS0ryyppXMFpUxOTMOiir39nv0pAyA8Mmr5vCQFEOCLl9Kku2/wAYXKkhJcEhQLKSAp327eRHlFwwilzEqLFBDg81UqsQQ1+h/wAB47DT0pdGRRBNS9juOn28GnCBSFJTlOVDj/p1BO7nfrakNfZn2mOUIMkTVJL5lrIADNXcgu1/K8c4EFaXKglIuytRcFwGb402iBXB5sspXh3KJoCgnMhw/ukEu4rdqWNoWFzuITEqImIOVwc6KhI00zdw/q0MJWOy0VLmKBHKopGU9sx+kL/AnJDzEOrUZgGe4tWzv3iTD485WSEnUDbu5Y20aJxUNET0qQ5cdh8ht3jjE4YTRyKDvUhyW8iPSFsvEzCpkoAOrlgfLV/gfWC5ktw8tCAp2fMQf+Jauz9dwYbUol+GnK4Wq4OUhvX1gDEFAsCCBRjR71Hl1ESrwq01LqcjMSWLEag6X+UZieGlYcJzC5S5qOlXeobtCCta8RnBk84JsAACfUH7uYknJmT5a0zElLCvKWDHlLAWfUPBYZICGmJNOXYjVyD8fWHX8Ep2XQJYOUqSrqXsRo42hCh4fiuJomWSprHKCa6E6to8M8OjFBYE6TmBBqeVtbigZrfCLGvhqZTzXSHIzNmrap6OB694gnzA4cUNmWSC/anof2h1P5RyJClUIWnLZbJIUNH5ie8SSZ6ZS1BSk7swH0+veOpCF5gy3AbMlm8wp6ljtGsQEn/tgKBDbn00iVITJSteU5wCrMFc3KdfeA3a20dTcGSFJK/EBpzX3qzVLDesalBbpOUJTqMynDXYpq/T5Rv+I8NeUHs+obU0haSBZMkAlKlaOCRVnFNwImlYAggoACmoagPfVzXv8o6w3DTNmtNyoAry83a96ab0hlPkGSoIUSWYhxcadoG2bhfNnTGZSchOpLg9mt5xPw6dNzZc1DcVel7j5dIYKx48NacvKajVrUqTSl73uYAVhsyczEgWKb36DT6xmG8Sw02yEBbflfKd9bmB8MkqlpmBJSWfKrfUaWvDbBcTISkEOpiyyWd6+ppC/GYhTgqNHNARqLtGbsIjHl1hQBzGoIF61bfaJcSpi5N20tozRAlBW+XUfWJsRnKcpAI1Bu8JcJxyAFZmFujvq+n1jMVxFRIEo5ShqmoNC4Z9QTWIP4RVQtk6ApUkqNS+hygfvWO8KQpORXKtFa/mG/U1aMDbASytCSRXKC5H17aRNJWcqkgJUl9d7UIMA4LjJSjw0AlQLBg4SBep8v3iFONBKsxV4hYiYkEBi7lmYGwrrpWFGpps9SFgJuPzA2uKgCo7GlYxM5S0Z25hRThr6/GIpBKpbOyHLK1Bo9Du28FSp5O5r0+Vi3aMrtCJrafCMiNS1JOXMS1HyX9ExkGLAeEtJC5SApP6VEhQezZwK1/Z3gyTh1L/AOoANspr3s2lmgOTxFSnOdExIDJCCSQLAENRTVJ1cmOf9cYkEsagA8ihTfZq7RqiUxxOJKVB0h1AZlAEBbUClblqUqWEbTjE5KEq2avUN+0KlT1zC4WCxLjM5fzct2bvBAxKAl1kklwnKmYcqq1IsQSGpY7xsbUCeHhU1KlESxm5lKygE6AuauLWh5iUAGaChJl0MtQIKQFOdiOZyanURDMw2dBTMSFoIqHqBpzBuhfpq8K5ErweSaqaiSQUpzBkqF8pJDEsQzNGFTz8WolKfeDMC5oLj3XCtmfzhTxHEiVMBS5Kj7uUcz0LitQQA17GlRDdGDflBHhkUVm5gNQmtGOhHwgSbh1BBCcq0ppnAdZAsTVgpgNWpfSBSZE+SqUDnQijigTlL6kGtjoLwunYNRUVSsQsKehSSUv3A+kIcNgJpnFCKEkuFMAK3OgEWbhiEykFEwlzqzKBJDs1GbSkXn8c9v11/EY5SVZ0y5hcFwAldwKMAGpfYQcpawkJ/OzLvfeo+fxgJRJU0pamNQGbvq56tSoiZhKrMy5tHdvQ12iavjnsR43iC5JeYSOhNx2dydiGHwgfF+2qVJCZiJpy0HMKDShb71h5w7FSFpISmWuxzFIXUWYqDODHKuGoBNE7sUv/AMS+nWBXZBgPaNKlhKXDn81vmWhzMzZFeG4LMpgGIpoAUtSw6xk7gyClSUSkKUoA5lOnLV2QwcCjfvWEeEwEzxihaCgpJDgqtUjK306w5E7Z6cYcEMFKfcgfCpZ4mlSiTym17Gmjho0UmWEhKDM2ILj1NdB8Y7QpRPuqYpqSpwHJIagr06QKT+Ir3CHJtlDdjEGKSSX72vdu7ROlkKC1PmHQN8ngeamYpSlJSoIDHR60LEGzmrjaM2BVhWZJ5gAQ+lXv0OnnWLHL4MjEoAE0sC9akbgevS0Kk1S4LOP8PuXaH/AOJoIUVjIoipplU1XrSjtbW7mM5c+rqt47hU+SGXLUpBfKtPOPMXA8u7GM4Ti5iM4GVSXcEltO13G1Xi0Y7ixLDKCLkgPe4cGt3YaRSZyDJxExLqyKGdILgBwXFNAfONKePLeqOEzMSkXfYt2e0anzg2ZRbTM1K7b7wKiahwoKmZhRQAGQgmjP7qtG1jeF4kQTLWl5RKiks6cwBIepYtCpi5eJKc0lQUBdIcOaht3ozRNwXEGeAVulR5SSGLg19CNYP4VxMocBCSl/1AEEjqI2OIKc8tMxIABufeD6xsMqHE4FapufS5qKki7GtWc6VjMbhcpSqjlNvLNT71rHHF+LJllCilhlAdSdacrAhV6M9RCYTlvnLpUovkagD06mtT/aNn0S/DZWVQGdHmH6+tHpBeAXLWaEBizq+TNAAxRUmzi7hmfTWkCoxQ8R6pc8wdxqHjEyw2CzTCkFnCmrQnKW+NYdT8IZmHRikJSkkKzpQKMDlqNXoSzNXyW4iTlI5lA3BAb0L0MLhx2ZIJlsyFe6p2CnqQo6tVhb5wo5Xe4Zniw1TXt/aNQrPEA9Sx2YxkbVZC//ANOSc2YzEoSreh3o5BTs0TSUoQoJlEOzcw5iH3Nw+3UbRFNTNS6ggLSLozOS4vUEK9X+nU4lSXSkh/1ZOUtQu7Xawam8ZjeZw0zJRmGWBOSGSQQHADgFjUEaX7QFw7Mokql5ebmNFMbHq9KjziDA4yfJNs6FtnYNlUKZmAs2g+cMUzACFS1pWmYHUkUINn5u1R3jIm6OROJDJID0cHejsoXtpCDGT5q0hE9RKDy6ZVH8rEcqa9Kto5h1K4plUQUhSWozhxbUXa4iSbIllLS0FIJr1O7PGX7SLheAVKUAoujQMSNAG1ftcQ+4dw1CXmzUuk8uUB2apOjBI1b1hbi8KyMykzMyjlCwWYtRTA3vR9d4kw2LxaEBCqyvyqCXJJGuapNyaF6tvEi34l4twU1KXUL5kijaP+ZNabP3hLM4CZiwrmAetTXsCOVt7GLTwziU6ZMCJisqVMCct9K+6/oz6kO7v2s4Rh8OhBSlSTNslwSSwsK9Xhh/2q+C4VKkgkpU1DzKzNqAGD36V6QHxDiGZeY4c+GQGJCQRWimULehpEysUoJAI0s5dV9WZ20A1uBBK8OtSarIN2OWgP5TSw+pjN9yOE4UITnzJTLIuSlvMvoBbpBKUBYSWdrE1caEu/SNYaVJS6Z0kKCvdGhLbkOKB9GeNYVCQMqZZSHLB3Qx2cu1YFJBhyK1OU6VPrEk+RLUpySVNlzCmhIDaNv8YHM4fncEA0GbvYbdNvM7mYoAAtSnUta1z/aAucPLEt0qWS5oSB3FRret4hxWJUksEOn9RsB+4L0o8SYrDpbMVEUZ0ln2cdWGkDeAr9QLGupL9Tfy26wsNwqHFMvmAzdiPn3jjGS+VLkhQcMGAGzj7FY4Th0A5gS1HVeppub0ghaVJWtRIKSzAG1ASahqvboYGLJZWQBYDXQ9h29YgXMmywpAUFIOhFLW/p/x5GrnrsOZ3YAWb4DWIPCJNWaxTlZjq77bb6wp5SWYjwPHlFJE3LKJLOSWfQXL076ecXFpPiFMzNky3UbMSKf1Bh5ROpZRXIk7EXVu1K6RHNeYKpIG9adXoP26QYicML0kJsUAGmvqH0r8oziuAmo8OdJ/mJmVISHyrHKoN1endtn7m8OLGuU3dQNfQht36QRgFlCFSlLcKIPMbKtmAZzShAv5CKXWezOOUpZStLZRUMQWqbHRgfSLHiVuOXzIisYTGgLOdsxChmOUpfeltauDWu0TqxGdTyyyTo58/KFM34mXLUlRGYreoSbg613r9InwHsmZ4VMXN8GWCBYFRJsRsHbqfJ47SlGWzEsyrNX0OzQFJ9pRn8OWqWZjEDMlTA7sWGYaO+tDDM023Bf8MZK5klJE1lslZYZgD3odfOA0yhMVSihoQN7uP8xzJlrJcnMWKn16v63iVWJILke7qNvSkBg9fFFFIkzQArRQr/Ynz0if/SPElBSSFkE5k0UNxTQ/YgDEccTNUBMChM0pRt9rCJJSshAC8qjZqf3esNiePnXQBcqU5dIftGQ/VhpIotKyrVjT4PGROq1R/wDVJAUCoKSRUKAB++xHrBWD4iietSUOMoG9XuegsGJiny5RUQN6CLRwzgapUwJK8iixSoUzahnundu0VidHqWEhSZiphH+xQp5Bz5fsI1K4YjKWKvDcKQpI5kFTOxob/ezeTMUmqkgMK1IPloXf7am144O2dJ/SSw/+PdgR5P0iVYUSSElxMQTY5ykF9TT3fSu2zDD4guB4qLAsFJJHRga9IzNh5zZ0S1VYKWACH6mzn/MNR7MSpYSEoSRMuxQzg0YN17GH0eBZkkzL8re6pIdviL/QRuZIo5WtTWDdNjcHbpDYey6JcpRlzCCouEqLpGoAcZhffz1hbOlEEPlAYA8ygX8qMdvjA0u9gRgkBby2lgu4uKi9Gbs947M6UhRKQlRUOZRp5dAH+PWOcahRoKg3DJLdQVPTyfTZl3EZmElN4zrUas2csfRI/wAxjpsJmYu4ANmr8XrBig4qx7ajrqx1iqfzpoC5LSAA+VQSkKGrAOS25Ad6HSIZ3EMSkNnCi7cqaMBoogKFjGH6izYjDoy5AnlNGUQW29621ekASMcmUyC4DAA1Y07MD9tFZVj8SosQtrcoJL63Nf8AMNcJPxE5JQZfhgaKGVJPZQY2GlIMVphisWlnWrlH5kgl3pd6EDpWu0JMXh5oDInmZLYg1NBQmuunrHJwGKkEpSHlqulRBTvUPQi7jaIp0jFyUukIKDXPLAUnYFwKd4pOmXBJpcJmla0kcrMABarsQp99D1htPnIYgqRlGhUHTTqXikT8ZilJClLmFLsCSpnA3s7QEsqJc1O8b8t+npWAxhUwSrMHblIbzcv1p1jfGcahIqoA7X6OQKgVGm8ecSMStBo+xFajahgvA4zECqAtbH9JOln0pBh/SyyvaZKCQZaiHZShTprRt7UgHHY2WpYKVKpS5ZwxBVUs73tpSGXs8Jk4KMyWACcrEe95H7vtDWfwwJSykkIq7ZQkaN00pGHRdw7ApWmYt0haUhSeYMdKN6a6QYmaGFU0sKU1/wAQrXg1oV/KD7HZ6d+9NtoEHEJahmoZg/IXBcF2IOlDQOO0Y02nqclg4a+p77wHiJDgEZuXXKVM1XtWDMTxBE5IVKkqCfzBKcpJNiEvXXbo7UJ4HPSVoStkuCyqAHppV9CNYbMEuwmkrC0g0WCfeAN6X/T9PiDMHiEJLEVGp/L8a7NTpHPF+E+DPUmSXRlzrAqlNWV2Ap2eOVYBZCVJFFMX5aDdgoKPw7xh7D7g+ICZjFiFChFty3lWBON4NMtQWlAAKhnGQEF7K3SSzP2pEHDMNKUSCtZy3AIemtKjm6sGvR4d8SwklSAAJirk5Cn1JIPSrHyg+mzVVxaJkqbLcMhYDKTzAPRjdj9IL8BWytGOpzUDDV61GgMZMxeWYAHCQnkBU5SXd6ADNS/whVi8ExMwLWSSHUVnMgZrJ/pD22hJ5OwK5DLKnS4zJYuXIAFA3zh2vhEuYHQhClfqZOYdQSHp+0UzHYzEWzkpehzOTa/9PTSHHC8Sc5QtTZgWABVVqgsXGbSl4MGb6fKx4lkoUEEpLEqJc+iTGQtMsGpUAdiaiMhxvyrkuTJkh0hIV+VzU73/ALXiWXiU4oFCsySKp0DP1rQvSl+sFDhAnEvSgyskEhTimgaEmPWrDFmLuSlmDGyt3SafSEb8NpKJ0tWVRzoNybjZ/wBR6xOrhUpe4VRghJLq0DCm1w19Ym4QvxpaQuizZmbsaPmelIZy+DTEozqa7aONA52fWBt+KrjOGzFEDMFEDKcwoRoHG1ujdoGk8PWgjMuYhIPMVKJCf3S+uj94ti5LF7HdgfLrABXm99iksLHmfYVL/vAqwNiOJzpZCAvPSpHMBsH0fp/jJapswVK3NilqeosBcvDLhnA5ZBCUZBlNgVdKi+pvartHK+FqCj4MwPbmQQKGzeVx17Qp34r/ABGVPQTmUpaXaictu5qd2IHeOsCiXNbxkub5lMHIepN2ZnFRys8O/wCEmKKjMKSC1EqUSGcBnGxN3uYiVIUn/tggglNgTpQaOaftBWnc/wAi6VInZAgJlkB0pKchCuY6KIZJBFjQ6agP/wBP4hZLykoLOrnSCG1DKKhbS7RZMBhVBKSWAVZ6HtpX7aGOJ4eVkCiSkglTVYUNi717xtH5hPgOG+Cgt/MNHUkAEEedB1qTBCw+VxUihBDmj0NPSCpmHUBRctj1KfXMAxYfdIFThCQ1MzlnIe2jF7fWMtOiYWoqoINWOzdxRm7xuVg1lKlS0OU3QgCg1ZL2Zy1YCTLKmJIFDlLdd2r8o1VJBUpwxqLn0A6fCM3rpUyWt0lql8q00dmetAoW3aBBLkpWQJMsHds4La1qH8okmZGv1A1foaEHWm0RTZWdJImozJFAoXDWJLGvzMZr0nlSMOVulAKTQhSUliHsEoDfG3qQZKEgsGDWDZfRorSeP+Esoya1Y07g0oQzWt1hyeIpWQQHJ95JAsaGocb0jY0sHcExjz1SvDmlSsxSwOSlSQSXAFT0fyhpxDH5QpCqqo4D6VJL37/Iwrw+KSmvueGXCgWYAO50PY7axxJ9p5eZYSmZOStkictROVWUD83PlHbQXjZrneOXU+IQGCmI6vaw1JJZtYhxGGlImAkJBVZbAHr1iTiM4olc6VHlDlKQxA8nJtUPQPoY54YDPQFOZYuQQlS9auTlBIYtlNHubZ0lG8Q4fLlysxWXFc1basEjoIRyzKmmZkCVFJzPMCwaVKgxcJINlNY2jiZw5MpT5ypgaqWo9ASHrpSFKcEZmIURMKEHKosPeJp19bRgazeMSV5AlYlrSGoCl3uHGsT4aYnJlm5A55VqVq/U1PyiNcpKJRVl5Us5Qm1gSXr99I2OFIxaOWYErNUlRJcbG1bUv0hbYxXhH3FozVqkUD3fZ+hcRFg+IYqVMAmAqku2YJA6irUI2aAcJwrFS1XSz0VUvXQtQd2vFgwEtE9BBUpC2dxcM9y1RanU7QH1JiZAWpKnVlWAFJJzMXLEOCw6BrXEVjjKvDyBXMkqYgPUA3iz4FCkGUTMExiahVDzNvQlswd6P0hN7U4JK56h7hTzJI5hWpBGjkRUT/cKOIYpcogcsyWwUlQcMCHatQrT1g7h/FfEIBSpJdxRju4bqI5nzCC5DpIDvWzffSOJs5MtSFVNXLpKcvNlZ3ILsDpdoWnXp8nFg1Kg+t41ARmIc8pNTVjvGRKztM0IXnLOkNUDmHXswr9IWrxcsK8MsSQ6TVie/u3tBi8NNCgJgSE2qat5O794W8XwkxAJSlMyW7JPuLHnUH4Qo3+DcBxZOHmJWkt+thQvYsK3pXQxZMX7YYeejKhGeaKgptaxs1HDlmaPLk8UmAqSpCjlfN1ahzfFz1h1w7j8jIU5hLWzhKgyc2xYP8jaNYnVnXLUQ3Kknzprrs+kDLUgKSFiosKVbQEVMDS8eh2zUpzAiu5pYE09I6xU2WRlIvUjKDUa1NxbSDHQ3xWMlJBXLUE8wBDBwDV62Zn0DQLxDiAzhBmDMXKSRlJfuqtdA0LFTQHIJDizFiCLG4N+14Cw8pJWXTy/pSaUFdyzFsoLdN853idy8Qh2Kpig4cplqXfYpHRhaCMSolQBTNl5UgF0MoN11B3ANg+sKZC15uRaZsv8oUhQWk7P7p28vVgMSopZSjl/SKtpfQCDF3v1JLS6gUklKSDUE12pUN6bw4VOIllShUhkvSpGgfufKFk3in8OEpWqWpqUcrrWuVLH19YExHEFzWZbAGjC3T7vGztuvjFzk5WOlyCxA3vbSApcxQU6FFhZTCm1GtS9P2YYLBywCqYFkCpyIzKNdNHF2PlA+MQUukJKQ7jMKgaO+v33TvxArEqQskODV71d+rvW1fpAeIROWHCspa9S4axcCxrakFSw9CWY+9cndvheJFFKQHUAdK5fnW1YGwqlYxScqZ+GIXYTEZmUNAQi4HfSxgc4RRVnSMhUKoUCxOpSpTEZtSwixSWUHSbinM3xf+0RzMKopqsE6M37iM2KzN4gpBaakoLcpbODXcDRvnA2J45LUwS6QKh05vnvbyi2ScOJkoy1ABJLaEPu3x/a0L5nszh1TgwUmxyflO9w6Rq1aQ6LKS4Li6CSlaVzAVcoILbPkds3rDaZixkYoTLcMOejN7po6Wp0pBmDwUuQtakcqiOVQUeUmyQRYFr/ABpBs/BAkLBJW/5yBToQkAltCGpo8ajsmw60hlKJmqA5VmY7BrAflDUp6iNy+IzFI8MkIA0FQRdqlj9IPxnBUK9xWRf6gkKfWrijNpCj+EMmuhoSVMC23Vu9ngVglGZKaKzjWn9htpC/AYgTcQtCllFAUlgQFJJUSXtc9/R2cmatRDZbNWnRw2hpBGG4bNyzZvhtJK0ha2A5gw5XFUM77OdiRoORh7O8SlJlmXOKTWpIoQ1dOnbSAJKULJTKcygo8ounmJo6Xcbf4gnBqlMtaAFMHTWgIU3qK+gjMEplKvzkU0DF/iS/+YU5lEBIOZDsaNcaCvxieQGIUliU0IfTp8/SI5stk0ypW1HevfW1I6wE00dsxNgR0vrqIK6RvGFLcr0LuzEXHfXaK5jJRcrIJIcudQ+tg1dot2KwSFVUM5A8vusDS5EoKBUMzGgpVqN84U7Pipp4eJiKaEsxqAYkUgjlVzDR9RqPvWOp2JSMUQU5At+UUDvQdtu7Q1CZYQpiULAdwztf536RlFCODlQzJnKQDZNKfHzjcNPCSquYF+sZCMOsJh5eJlLmLmKShILFRBWblJVvYwiwGHXMX4ORyXYlspDOQ41IBvtEGKwBmqHOoCjpBYKAqAdSA5odywrB2HwoswAcdg1vINpaG2Vz48bCs4Ja5iUS8qllWVCVJCnB/LrV/rC/iPsripSj4kmYBvkVl21FaRZvZxSf9Qw+/jJ13Uzx7kI6cZsTY+XcPLmSw4TQbim331hxIacMql+CunvAkKbUF3fo2kfQczh8pRcy0E7lKSfiIV4r2IwUy+HljXlGW3+0iNeLPEZE5QUZaQQCPeUTQWt+qlIHwnDkomlZOZSgGzFmrcNXYeV49pxX4c4RaMn8xPULDj4fN4AP4ZBJeVOAYADNLGmrpN7aXDxN406oGCllVQHBFhmALdg3n6w0wqgC4BFCDVwxDEV8ouPDuBzMCtUxa5K0KSUnMvwrkWKgQzDcO8BDgeIqkyFFCnbmQoAPT3VXav20FlVqk4jgoUrMpRyDQVV/9moBq1+kcTuVsqlKFiL+Qeh+fWG3FuE4hClDw5iAHYqQcrC7kBvjCeeia25B0Zqh2prQU0YQYNzw3kcQcZUulJTRADhxvmVyknUUO24uIwilXVpqfQXc9oyVNAQM1GAqWGlT084HmY/MWlMtY0JykjcPEr6FmYRkQvMP0mjOXB1cG1WDxHO4ZmYNfYe8NaWJb71hfP4nNBSPDKVuwsSC7MQa7Guh6RaMDiyUNMAQqj7Puxf0Jh8Ry78IDwIyCDLKjnGbKTQVoQxcEWiaQATVICrlquPv7vDLj0wFSTLPup5utnAfalTCoyTmFw1QXpr5fYgXx8SSpYzHKrqRR69B2+JgVSRLmgnMAXDuU3BSGIN9rR3wmRMTmKlBRUwoXFLPrV9AKveJMTgnSAql2L1NNA/re0at76jPDmJUkIdg5Aqd3q/xieSVEMUuxDU+VG+6wNhcaEpAWatcN5vqNj59IZ4JCV8z5SCwr8KDrbrBTOgE6fNVROHbcrIA8il+9wYhkksQpQJVpkJTU7En0h2mdLSXWG0INCfOkLOIrSVPLFjrsQGtsx+xAd7wEvB5iAAgJqTl3dqMLVNSYvnB8SkYREkyxlSlSpmbUkkkg9iTSKnhcOXcmz+l/Uw84yqSiXLAmFayh1KCnGU6NUA1s9OrwzjWvKFGPkII8SWEByQSCHV1cBiHalKiBeIBwgpLGWRmqXKSDZqEgte/SJMWmiW90WZvobm8R4WcmY6DRYYJYtavM4+XWL+I+upygec5iGrdtAQNHDfDSOMckGZ4iSz3ald666dQILUooWUFDBzqSK31ZjtHE+UwLdA3k9PnEqn/AK2jFlQDuGLEin2IixKVAlh1Dgt9/tFg9j+FmbmUQGSbbqvV7U+cWY4sumUqS4NMykpIHQxU4daP1lyPIuM8M8QIVTMCxq2xBB8jrEH8UUFOYgFixILdul4tPtpwXwXADBQBSxqCFNvQGE0p1Syk1LMQQC9X8j1icxW/YVDCvr6Et84yDRhjv8I3GbD9M5a0qUleZKSAoPZ9Kl3MAYzDlbqSsIJqaA+oJDV1EEK4dpSjszaXNms8cHOJZQwIJfMVKJS2wsSXLvaMgv4dxL+EnIm5RM8JQP6Hoepb0NovGD/GuQf+pImI/wBpSv55Y844sBl6gi4A3/eE7R143pNj6K4P7YyMVLMySJqkhWUtKUSDQswB0INHg9HGpJLeIEnZToPosAxUPwbktgVH9U5XwSkRdeJKaTM//mv/AImOiUiJ6TZQPYg/KJHj5clzymqSUncUPwj0f8JeKT5+Imy5k+cpCZWYAzFUOdIcV2MGlcvxFmyf4RSJgBmKH8p0kkHMnMQWOU5eojrjcyXiF4OXmEzDTVTMxCuRZRLJQCQbZgSz3TDj/T5g9zETB/uEtY/4hX/lFB9sfb8yJ0zCTMPJxCE5XzOHdIV7rkAgm8YLp7Iq/wDbkJJKEzZqJRJJJlpmEJqalmIB2Agvi2PlyUgrSVFaghKUpzKUovygdQDdhFG4L+LcglEr+GVLchKRLKSkOQAGISwcxbeNp8VKQU4iWpCs6JktKVlKgCLAqKgQohimoMZifG4/hlfHw/hLSoBQMhSVBRBKaywxcJLEEvpGsD7LcJxYPggKKWJKFrzB6j3t6h+hGhEbxMgKmSVzcf8A9OalYTOkiS5SCGD5KsoverbRJ7H8OVKmD+bh5qBITKeXMdTpWtQLf1CYXrcRsKDE/hbKNUzpjtdYC/kU6UiDGfhxOb+ViEPrnlnyrmP1i/RkH5h2vKp3sHxBJbMhaX/IUA/+bdojneyE9OXxMOtahqOcCl2S470j1mMg/EP6rxRfCVBQCkqF2d0ltaEP9iB8clsudJY0BIU7OWOzbsPXT3SKL+I5ZchrkLf1S31gvHJreqTgsOlSiCA6tCdzR/I9I1iErSooRly2vbtWulnvGYjCZiC1CQ7EClmNK0cRFheHeFnBqgjkWpRpUUV+nypQt05L8SrK2aYXYhwC471HU9nMRmaKDKPXV6UalHPp1g3GSSlieZKtDsCA9LAv93iHFyFmcXSyVKdBJHugaMLUsdz3hiahkYo5SDYE2qaG1qU61DbQXhpXKFBlGl7Oz+t6QFLkEsmjuGehtpvBEnEZc4yrASkB7ps+buLfSKZKMCCGBcODdqk/CN4TCc2VAql+bz+u8ZgJS2JT5EHztBWDxWVBIcmrdHFOxf5wXWgLE8RUiagguCWcAOeg7ffTicpQJzKBYuGDN0+XpEmDwwdJNCl2qS5LO9aUO28SYmUC7glhTKCSesGYTLgnGPBS4GYXKaD6EwxR7fElhIcqLOZgSPiLwgkYlID5AUFql6btW/ygbFLqSHI+99I05WHNQcb9pUzlkmZmUolJSKNl8qAN5wCmQ6Kly9xTt9ImxWDaWopSlOZnYVcdmeg+MDcJUTyKPMPd6h94Ld7PGYlE4m6i+sZHE1JBIzAdDf5RuArHOwuWpIGYfbfKsQTsPqSzvQgVbWof0OsRJUpR5qnQ1r+7QYRmKSQeR9b+TdIXPLFd4vw4rQyWDEA3amlHrCiX7LTlFkspTE5RmJLdMrxeJqUkmgCqMxYjqIL4QsSZyVkzcuUheVVWu76Ab6iHiOSm8E9s8dgEGVLyhAUSUqlgjMb1DHTeHC/xpxKkqQuTJZSSmmcEOGeqjvDf2twaFz1TJZGRQBIYAhQd9O194pWM9n8yjTKfLXcP2tSK/edNOOq8mf8Af2Yun4X+0eHwmImLnryJVLyg5VGudJ0BaghCr2fKTVyH0p+8blezhU7LbZwb9xGnJvzXvEj22wCw6cXI85iUn0UxjxT26xImcQxC0EKSVsCCCCwAoR2hUPZ2cymSSE3NG+MLv4ZX3T03it1Ph37Nyc+Mw6f1Tpf/ADEfSMfLmCnTJa0qQpSVpOZJFwRYxecD+IPEUy8/ipmACuaWksb1y5Ttq0MotPfxsn8mGS9zMU3YJH1MeVy1tUeohr7T+2k7GlBnpR/LzAFAIfMxq5P6YRJxQ2MFpj338PcOJnDZKlFTqzuoLWDSYoCoUDQUhrxLCKlSZi5c6aCiWpQClBY5UlVfESo6Vr6RSvYv8SsDIwkmRMUuWpCWUSglLuSSClzV9ob+0Xt/gZmDnplYmWpapSwlIcEkpIFwN4tlPkfjFjAOZEhXXKsP6LaLX7HfiPMx00yv4dKVBBWT4hAYEC2Ql3VvHixePRPwVH/uZ5Okof8AMQaXqs3GTE/9lav9qpf/AOlpjzv2+xwmYqWCmZLUmXZbB3US7JJBHV9I9PBjyT2+xKVY6aHYpSgV3yA07gwc/GgFM3LLzXAvqx6g18+/aN4bjclYCc4zGgSSHJNGAu7nvAIwY5Wlg0YkjlL/ANIIJcgXglOFlALIllBLggOwJ/SS7u770Lvrx6XtTplMhCnuCkitBoR5JPxpSNha5k1J5SUj3W5SmhJ9LxDOklWGDFSlpDjLQgvXQHRj1MR4iYRlUkpEtQVlVlsQSKi47aH0hgS4/EBCw4BT7qVF2ql3sKg6/tAUmUslww3DkA7m508ohmGjXzMLljW/xa+9onlOU+GwBNB/s1L379zFAQcYELcpOVFOUkghhU6M7B2FC14MTiyqWVAlJFBobjXUsTo8KUyTVBICPDZRFHpVqvb4eUTSAUISyirMSHqQybHvoYlSaXPWSXqUkCrOaEh923vaOkcSyh8zdXFaDcxIpQyhiPK9esN+D+ziQ8yaoJCKZSMzln+FLwW/DJndV9GIQpyVrfQKAZ/QU9Yd8MC1SSgJll3bMGU4vlI1ANjG8Zg0lkposknmZwAyhQEaBj57QuwuIOVgSDch6O7aH4wToS70B4kChmZwqoLsbgvC3CTSgAlBKkmhSQdWPWu0WfH4ZXhlDAKd3NS+gMJZxmy+ZCQapJSA6jlcFmuKu3baNFW3NjrEZCosoeoHzMZC+f7RSsxzJS+rsD6GojIcT+z3BZl81AL2DH18qdYnm48pNQVJ1IFuzCusKZOISkBIXyhwKgP/AIt5RPO4usIyumYOoAIPcXNbEb9oCcISk1103+UcmaQGDpLlzuk3Sen1aK3heIlOYPylyzgkP1Gn9t3hhheOcpSGWFADMGCk1FnNu/8AjC9pcSidVQUF0zFnrdy30G+jRJg8UiaHFw1Lt/aJ8GtNM3OC7Gt/SsKMZhQlYObJm90hwQdKigB6+YjN4OxPDwboCutB8hWOBhEmWCK3pmLg2arVcHX5QTh8QsgZkpDAcwLhWhPeto7ThwokM4UCxFCDdx1o0GLlZw7CyVg515HZswK26kZgKBxU6i8CqllJJFX1JNQzDeOZcpMuanOVGWFAzA3MRctWpv8AHell4zKkSFypkkM7qTQukn9JV09GfWK9g8pBOwaFpKVIBsQzAl9bBvXeOD7KqVKI/iJ6pYuhRzgdk1NPW/eJP4paQlkHLZOZk92qx0ua0gHHcVnIcIUtKQa8oq9wDe4oX0gTYGl+wCVENNPNYKS3UihB+BgDFexS+YSyFlCinZ21qGAIIN9YLONmTA4mHMbpmKUdBaob77QMviuLknk8RFXBS5S9AXd2+Ripan8xVZvKopWClSSxF2PkY4JSbFvWLb/CpUP56JaibLDpqa1YMD0tHK+CSk1CApJHUtrVvP07wzk35VMINn9IPwHE58kvKmzJarHKpSTvoa+cWbhHCZKyR4QV7oY5wxUQBVILAHU7wXP9j5YW38xH6hk93cgs1G1LVh/Qswrwn4kcTQQBiVKc0CkoW7/7kufWHS50zEFS5tZpyqWoAAHlAAYe6WAFKb9YMNhUJHMCpNAVKdkM70VXKW8moYsOIwgkpzpWHUBlSapvZOVgRV3Nesa7yjeAEpZAYuQKpbX12aI53DcyVVSSRzJYudiXPS4gsTpawQU5V3DW2ZqBtNxG1pQEGoBAKeoB263Okc46WFWBl5QUgsQCBqCkK1fQU+zA2NkLQoKAzg0UBlSXpUC16NHaARMelGoToSS4294QbxSZmYVrtWxBApWNTIVTRMTNEtUtJBBVLcnmRmqDcBWjnoOsMcItKkqUkEEOwJD0NLk0hVPx58Ut7wDuqjKOxN3YQFwuZMM5i2VRbKSc3S9dWvDupzFgViz4jJSygCMrD3iGfYgnyjlU3MCk5stCAzMp2odKXGkT4rDqGUoSCpQBBOgBoX0FG9Y7lSVAiwYGg07Q1pEsrDpUQE1LGlmYP9H8oIwvFFS5RQtZRzA+4FlVGAAuXbWF2KmhbvXUA26xFJmGWsFyhJoctfvvHPXSxxi1FedYHhFJTkCgXpYG5SmtX3gmRxBMwOE5DUKDux6PcWiDiC1LDuZgsMxNXOvWpfzgdGCLCYJwSxZSMotcEH94pznHLpzIx7nKt8zgZn0sNInOBmF8gFKvv5RXZ+LYijILDOVC4uXA903D7xZ+E8bA990hwxuKaU7h4yrbnReqafzSgVan7EZDybxOQSSUkndhG42T+nb/AB5+rgKVOVW2CiPTlI7P8Lx3hJRqkrNCAAUpcvY5g1GdwRpGRkAxJNw6izHoRRu/x0MRYrDCVLJLAD8osSdxZ36aDvGRkLC5nG5plOfdBq3vJPyIN+j+UMuC4jxVfzEmgIAKqHNu1DStdo3GQbo5/wCPg0SkSvEQ2YBXKdbAg6NpSIpE4hSVUobHby1Y/CNxkVBx7tS8Two5ibpBNhoNH7RX5OIKCFBSwksHccqhpuQXvVnjUZA62abYZamCVNlqzXqHubiliNOsEYrG4daRLZRUQNOWnnd6+sZGRvibPhKrAgjMAlqhiCQG2HfrHU+YUky0vkauZnVTpYAnvGRkH1JPMx4QpUuYylMHJd2LMxFy1K/sQZhlE8mgrToHsaMYyMhvhnp17PTMs5CktWjtUOaEO+vTyi8Dj4mIVLnBzVJoyS9cpACnCQaHfQRuMiuKeXoDivsilQ8TDmhDlBJZinMMrh7b9OsUUSiklCVKs4rQAGzRkZGpjYJzDmUToBem7qY/4jaMZ4vJNSRlJGZ7pI/pJrQxkZEtblSqZ0CpKSoZ7Zklil6BlCz2+k5QaKBcXBsd69PLaMjIKuAcRw9BXnUkFRdL6EEPUdGjvF4RKMVLUo1U6VXJCmFdiWo/XzjIyML6ZS55epfbcA1YXGp9YixWGBDqLs1enWNxkSolxGMCZ2QAJsWA3cOSNmPoIOTjJiVELSFhVEqDOkjSpFDvWMjIvxGa0MOmZLWtLgpWQtPZnIO7HfaAVqmyVIBVmTMAKSWrXVqg9YyMisROV/6mK3BJSCDQp08qXp2jv+CUZJW9AHyu+uUlmAuIyMgkVy5WOpC1KSCDfqRG4yMiV6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CEAAkGBhMSERUUExQWFBUWGBwaFxcYGBoaGxsbHhogHBsdHyAbHCYfHBojHRgcIC8iJCcpLCwsGh8xNTAqNSYrLCoBCQoKDgwOGg8PGiwkHyQsLCwsLCwsLCksLCwsLCwsLCwpKSwsLCksLCwsLCwsLCwsLCwpLCwsLCwsLCwsLCwsLP/AABEIALcBEwMBIgACEQEDEQH/xAAcAAACAgMBAQAAAAAAAAAAAAAEBQMGAAECBwj/xABAEAABAgQEBAMGBAUDAwUBAAABAhEAAyExBBJBUQUiYXETgZEGMqGxwfAHQlLRFCNi4fEVcrIzQ6IWJIKSwnP/xAAXAQEBAQEAAAAAAAAAAAAAAAABAgAD/8QAIBEBAQEAAwEBAQADAQAAAAAAAAERAiExQRJRInGhYf/aAAwDAQACEQMRAD8AqSpwygMFHuz+gPr8I5TOXbKJZGwPqaZSCPOkSJlNccw1SS/qe3akYvDZg6pkwf7VMFaVapMclGPDeMYWZK8KawmJoCS3ZjfLU6WtG1YkSlBJyFLlObMeXZ6EsQR2PxQzsPJFXZvypIrW3r1jnF4FKxmK1ZiGKaBgLZugYVq7DaAL3x72gWrIkTQEpP8A1E5CXZLGwAUC4sHpqKqsT4aC6j4i2dKlABairRjU19Ax1hFKwqMiAJygquZJUleZRIAGT8jFySo2Zi9IOm42ZMWF4qWhBBfMkctGSXYK0AobtvE53q96xOMflRzAoNjXN3IAGmrOInw2Gws4DOSugZSQPoxSexo4pGJmpTMzBRZWrcqgbMx161iWdluTl3AZLHfrGbNKOK8OlS1fyl1FQshu4zNSu/rAqMS4NHXeqnI60LsaGHa8OnLzXHuk83rvApwoKnrmFlZilh8aHz+MOthXjuNTFZBNRLdCnQfDJWSzZSXIUDe12hjIxEyewWhiBs1H1FbE12vAeP4AlTqzuLlOY6XvqHt1iHDYJKyEieuSpIbIoqUKWbJSuxH7RWozBc8BMwCa6A1FZbDVhUZbnZq0gkJw61JbwpijUEO//iXAamz7uY6TgAtLK503SSm1L6Cr2gcYdGHWEJQUqJ5Flgkki36h2JY9Y2tgvGTkE5UgqBoAW5tgdtL+T6q56pxLPlANUJJJboWcnpD3CZebKAop98EhRD20rozWaOVzkKUSpWRQoRRQuWqzPTpBh2UqmcPnqCVSCBkUcoKmmAG2YHR3Aqa0vDuSClA8ZSyrUszF9ALB3MCY2UCg5CoEMsZVAP5E3NNH6xrBYrMxJWSR7ynJ83gwmeKUvK8sJYM4rUd97QkMtZmZakG2V6bsBan3s2CWZjegTmuf/kKtWzH4QLiuJ+GtNFAFwoagmguGJ0p/aNjaKkTXGUmxp9nWkRYrgUiZRSLOykUPTvEH+rJzUBty8t9j67wYOOSwliSFMfytXcCCDl2Wp4JOwa0hyuSosD+gmxawr5GGkyeojkAozlRA0vettILne0wmSvDVLJWw5mDbgmnvU8zAM3hq2ExGVQIcpNy2xsDe76WhrTZO0EzH+IljLMtqF9T/AEnUffZevh7KOcBUsizl+oDClKwxXgDdRfYOWHn+8alK5hlS5sP8axlYGwctEuUQskpQKFiks/LdjZi/yg3AYtNhQ6MQpwbM2vyjE8qc9KHlo5NbCoD1v0iXDS0JSS2XPo1RXYgivTuIRveGRw6gkKCXbXZ/jsI4GPBprfY2aFOJ4nNTLygqUCUgClrPW+947wWGVnBmqSQr3SAWoeojNt1rGccAcZkgJJsa00I+nSOxMcJWFBiAWPUBx8YMxXC5KSoLQFqLEEpFOlRWIsThgQaAUYaB2p8Gv8IaOP8ATPE8LP8ADhaGcJdQFCRQv1Z4rcue5IByrTr010oItHs1jHR4a6lOqWFNGPwhNjpCCt0W0NqEDTRrRMV9L8QeY38iALRkH+CNFN0LH6RqLRn+1f4SpM1zMzumq0BRTlO4pQFh0+cS8RwQHNJDAEEJUSoqtR9zuwiDF8CRNV4iVGWf6RnB3IIIbarfvnCpS0ryyppXMFpUxOTMOiir39nv0pAyA8Mmr5vCQFEOCLl9Kku2/wAYXKkhJcEhQLKSAp327eRHlFwwilzEqLFBDg81UqsQQ1+h/wAB47DT0pdGRRBNS9juOn28GnCBSFJTlOVDj/p1BO7nfrakNfZn2mOUIMkTVJL5lrIADNXcgu1/K8c4EFaXKglIuytRcFwGb402iBXB5sspXh3KJoCgnMhw/ukEu4rdqWNoWFzuITEqImIOVwc6KhI00zdw/q0MJWOy0VLmKBHKopGU9sx+kL/AnJDzEOrUZgGe4tWzv3iTD485WSEnUDbu5Y20aJxUNET0qQ5cdh8ht3jjE4YTRyKDvUhyW8iPSFsvEzCpkoAOrlgfLV/gfWC5ktw8tCAp2fMQf+Jauz9dwYbUol+GnK4Wq4OUhvX1gDEFAsCCBRjR71Hl1ESrwq01LqcjMSWLEag6X+UZieGlYcJzC5S5qOlXeobtCCta8RnBk84JsAACfUH7uYknJmT5a0zElLCvKWDHlLAWfUPBYZICGmJNOXYjVyD8fWHX8Ep2XQJYOUqSrqXsRo42hCh4fiuJomWSprHKCa6E6to8M8OjFBYE6TmBBqeVtbigZrfCLGvhqZTzXSHIzNmrap6OB694gnzA4cUNmWSC/anof2h1P5RyJClUIWnLZbJIUNH5ie8SSZ6ZS1BSk7swH0+veOpCF5gy3AbMlm8wp6ljtGsQEn/tgKBDbn00iVITJSteU5wCrMFc3KdfeA3a20dTcGSFJK/EBpzX3qzVLDesalBbpOUJTqMynDXYpq/T5Rv+I8NeUHs+obU0haSBZMkAlKlaOCRVnFNwImlYAggoACmoagPfVzXv8o6w3DTNmtNyoAry83a96ab0hlPkGSoIUSWYhxcadoG2bhfNnTGZSchOpLg9mt5xPw6dNzZc1DcVel7j5dIYKx48NacvKajVrUqTSl73uYAVhsyczEgWKb36DT6xmG8Sw02yEBbflfKd9bmB8MkqlpmBJSWfKrfUaWvDbBcTISkEOpiyyWd6+ppC/GYhTgqNHNARqLtGbsIjHl1hQBzGoIF61bfaJcSpi5N20tozRAlBW+XUfWJsRnKcpAI1Bu8JcJxyAFZmFujvq+n1jMVxFRIEo5ShqmoNC4Z9QTWIP4RVQtk6ApUkqNS+hygfvWO8KQpORXKtFa/mG/U1aMDbASytCSRXKC5H17aRNJWcqkgJUl9d7UIMA4LjJSjw0AlQLBg4SBep8v3iFONBKsxV4hYiYkEBi7lmYGwrrpWFGpps9SFgJuPzA2uKgCo7GlYxM5S0Z25hRThr6/GIpBKpbOyHLK1Bo9Du28FSp5O5r0+Vi3aMrtCJrafCMiNS1JOXMS1HyX9ExkGLAeEtJC5SApP6VEhQezZwK1/Z3gyTh1L/AOoANspr3s2lmgOTxFSnOdExIDJCCSQLAENRTVJ1cmOf9cYkEsagA8ihTfZq7RqiUxxOJKVB0h1AZlAEBbUClblqUqWEbTjE5KEq2avUN+0KlT1zC4WCxLjM5fzct2bvBAxKAl1kklwnKmYcqq1IsQSGpY7xsbUCeHhU1KlESxm5lKygE6AuauLWh5iUAGaChJl0MtQIKQFOdiOZyanURDMw2dBTMSFoIqHqBpzBuhfpq8K5ErweSaqaiSQUpzBkqF8pJDEsQzNGFTz8WolKfeDMC5oLj3XCtmfzhTxHEiVMBS5Kj7uUcz0LitQQA17GlRDdGDflBHhkUVm5gNQmtGOhHwgSbh1BBCcq0ppnAdZAsTVgpgNWpfSBSZE+SqUDnQijigTlL6kGtjoLwunYNRUVSsQsKehSSUv3A+kIcNgJpnFCKEkuFMAK3OgEWbhiEykFEwlzqzKBJDs1GbSkXn8c9v11/EY5SVZ0y5hcFwAldwKMAGpfYQcpawkJ/OzLvfeo+fxgJRJU0pamNQGbvq56tSoiZhKrMy5tHdvQ12iavjnsR43iC5JeYSOhNx2dydiGHwgfF+2qVJCZiJpy0HMKDShb71h5w7FSFpISmWuxzFIXUWYqDODHKuGoBNE7sUv/AMS+nWBXZBgPaNKlhKXDn81vmWhzMzZFeG4LMpgGIpoAUtSw6xk7gyClSUSkKUoA5lOnLV2QwcCjfvWEeEwEzxihaCgpJDgqtUjK306w5E7Z6cYcEMFKfcgfCpZ4mlSiTym17Gmjho0UmWEhKDM2ILj1NdB8Y7QpRPuqYpqSpwHJIagr06QKT+Ir3CHJtlDdjEGKSSX72vdu7ROlkKC1PmHQN8ngeamYpSlJSoIDHR60LEGzmrjaM2BVhWZJ5gAQ+lXv0OnnWLHL4MjEoAE0sC9akbgevS0Kk1S4LOP8PuXaH/AOJoIUVjIoipplU1XrSjtbW7mM5c+rqt47hU+SGXLUpBfKtPOPMXA8u7GM4Ti5iM4GVSXcEltO13G1Xi0Y7ixLDKCLkgPe4cGt3YaRSZyDJxExLqyKGdILgBwXFNAfONKePLeqOEzMSkXfYt2e0anzg2ZRbTM1K7b7wKiahwoKmZhRQAGQgmjP7qtG1jeF4kQTLWl5RKiks6cwBIepYtCpi5eJKc0lQUBdIcOaht3ozRNwXEGeAVulR5SSGLg19CNYP4VxMocBCSl/1AEEjqI2OIKc8tMxIABufeD6xsMqHE4FapufS5qKki7GtWc6VjMbhcpSqjlNvLNT71rHHF+LJllCilhlAdSdacrAhV6M9RCYTlvnLpUovkagD06mtT/aNn0S/DZWVQGdHmH6+tHpBeAXLWaEBizq+TNAAxRUmzi7hmfTWkCoxQ8R6pc8wdxqHjEyw2CzTCkFnCmrQnKW+NYdT8IZmHRikJSkkKzpQKMDlqNXoSzNXyW4iTlI5lA3BAb0L0MLhx2ZIJlsyFe6p2CnqQo6tVhb5wo5Xe4Zniw1TXt/aNQrPEA9Sx2YxkbVZC//ANOSc2YzEoSreh3o5BTs0TSUoQoJlEOzcw5iH3Nw+3UbRFNTNS6ggLSLozOS4vUEK9X+nU4lSXSkh/1ZOUtQu7Xawam8ZjeZw0zJRmGWBOSGSQQHADgFjUEaX7QFw7Mokql5ebmNFMbHq9KjziDA4yfJNs6FtnYNlUKZmAs2g+cMUzACFS1pWmYHUkUINn5u1R3jIm6OROJDJID0cHejsoXtpCDGT5q0hE9RKDy6ZVH8rEcqa9Kto5h1K4plUQUhSWozhxbUXa4iSbIllLS0FIJr1O7PGX7SLheAVKUAoujQMSNAG1ftcQ+4dw1CXmzUuk8uUB2apOjBI1b1hbi8KyMykzMyjlCwWYtRTA3vR9d4kw2LxaEBCqyvyqCXJJGuapNyaF6tvEi34l4twU1KXUL5kijaP+ZNabP3hLM4CZiwrmAetTXsCOVt7GLTwziU6ZMCJisqVMCct9K+6/oz6kO7v2s4Rh8OhBSlSTNslwSSwsK9Xhh/2q+C4VKkgkpU1DzKzNqAGD36V6QHxDiGZeY4c+GQGJCQRWimULehpEysUoJAI0s5dV9WZ20A1uBBK8OtSarIN2OWgP5TSw+pjN9yOE4UITnzJTLIuSlvMvoBbpBKUBYSWdrE1caEu/SNYaVJS6Z0kKCvdGhLbkOKB9GeNYVCQMqZZSHLB3Qx2cu1YFJBhyK1OU6VPrEk+RLUpySVNlzCmhIDaNv8YHM4fncEA0GbvYbdNvM7mYoAAtSnUta1z/aAucPLEt0qWS5oSB3FRret4hxWJUksEOn9RsB+4L0o8SYrDpbMVEUZ0ln2cdWGkDeAr9QLGupL9Tfy26wsNwqHFMvmAzdiPn3jjGS+VLkhQcMGAGzj7FY4Th0A5gS1HVeppub0ghaVJWtRIKSzAG1ASahqvboYGLJZWQBYDXQ9h29YgXMmywpAUFIOhFLW/p/x5GrnrsOZ3YAWb4DWIPCJNWaxTlZjq77bb6wp5SWYjwPHlFJE3LKJLOSWfQXL076ecXFpPiFMzNky3UbMSKf1Bh5ROpZRXIk7EXVu1K6RHNeYKpIG9adXoP26QYicML0kJsUAGmvqH0r8oziuAmo8OdJ/mJmVISHyrHKoN1endtn7m8OLGuU3dQNfQht36QRgFlCFSlLcKIPMbKtmAZzShAv5CKXWezOOUpZStLZRUMQWqbHRgfSLHiVuOXzIisYTGgLOdsxChmOUpfeltauDWu0TqxGdTyyyTo58/KFM34mXLUlRGYreoSbg613r9InwHsmZ4VMXN8GWCBYFRJsRsHbqfJ47SlGWzEsyrNX0OzQFJ9pRn8OWqWZjEDMlTA7sWGYaO+tDDM023Bf8MZK5klJE1lslZYZgD3odfOA0yhMVSihoQN7uP8xzJlrJcnMWKn16v63iVWJILke7qNvSkBg9fFFFIkzQArRQr/Ynz0if/SPElBSSFkE5k0UNxTQ/YgDEccTNUBMChM0pRt9rCJJSshAC8qjZqf3esNiePnXQBcqU5dIftGQ/VhpIotKyrVjT4PGROq1R/wDVJAUCoKSRUKAB++xHrBWD4iietSUOMoG9XuegsGJiny5RUQN6CLRwzgapUwJK8iixSoUzahnundu0VidHqWEhSZiphH+xQp5Bz5fsI1K4YjKWKvDcKQpI5kFTOxob/ezeTMUmqkgMK1IPloXf7am144O2dJ/SSw/+PdgR5P0iVYUSSElxMQTY5ykF9TT3fSu2zDD4guB4qLAsFJJHRga9IzNh5zZ0S1VYKWACH6mzn/MNR7MSpYSEoSRMuxQzg0YN17GH0eBZkkzL8re6pIdviL/QRuZIo5WtTWDdNjcHbpDYey6JcpRlzCCouEqLpGoAcZhffz1hbOlEEPlAYA8ygX8qMdvjA0u9gRgkBby2lgu4uKi9Gbs947M6UhRKQlRUOZRp5dAH+PWOcahRoKg3DJLdQVPTyfTZl3EZmElN4zrUas2csfRI/wAxjpsJmYu4ANmr8XrBig4qx7ajrqx1iqfzpoC5LSAA+VQSkKGrAOS25Ad6HSIZ3EMSkNnCi7cqaMBoogKFjGH6izYjDoy5AnlNGUQW29621ekASMcmUyC4DAA1Y07MD9tFZVj8SosQtrcoJL63Nf8AMNcJPxE5JQZfhgaKGVJPZQY2GlIMVphisWlnWrlH5kgl3pd6EDpWu0JMXh5oDInmZLYg1NBQmuunrHJwGKkEpSHlqulRBTvUPQi7jaIp0jFyUukIKDXPLAUnYFwKd4pOmXBJpcJmla0kcrMABarsQp99D1htPnIYgqRlGhUHTTqXikT8ZilJClLmFLsCSpnA3s7QEsqJc1O8b8t+npWAxhUwSrMHblIbzcv1p1jfGcahIqoA7X6OQKgVGm8ecSMStBo+xFajahgvA4zECqAtbH9JOln0pBh/SyyvaZKCQZaiHZShTprRt7UgHHY2WpYKVKpS5ZwxBVUs73tpSGXs8Jk4KMyWACcrEe95H7vtDWfwwJSykkIq7ZQkaN00pGHRdw7ApWmYt0haUhSeYMdKN6a6QYmaGFU0sKU1/wAQrXg1oV/KD7HZ6d+9NtoEHEJahmoZg/IXBcF2IOlDQOO0Y02nqclg4a+p77wHiJDgEZuXXKVM1XtWDMTxBE5IVKkqCfzBKcpJNiEvXXbo7UJ4HPSVoStkuCyqAHppV9CNYbMEuwmkrC0g0WCfeAN6X/T9PiDMHiEJLEVGp/L8a7NTpHPF+E+DPUmSXRlzrAqlNWV2Ap2eOVYBZCVJFFMX5aDdgoKPw7xh7D7g+ICZjFiFChFty3lWBON4NMtQWlAAKhnGQEF7K3SSzP2pEHDMNKUSCtZy3AIemtKjm6sGvR4d8SwklSAAJirk5Cn1JIPSrHyg+mzVVxaJkqbLcMhYDKTzAPRjdj9IL8BWytGOpzUDDV61GgMZMxeWYAHCQnkBU5SXd6ADNS/whVi8ExMwLWSSHUVnMgZrJ/pD22hJ5OwK5DLKnS4zJYuXIAFA3zh2vhEuYHQhClfqZOYdQSHp+0UzHYzEWzkpehzOTa/9PTSHHC8Sc5QtTZgWABVVqgsXGbSl4MGb6fKx4lkoUEEpLEqJc+iTGQtMsGpUAdiaiMhxvyrkuTJkh0hIV+VzU73/ALXiWXiU4oFCsySKp0DP1rQvSl+sFDhAnEvSgyskEhTimgaEmPWrDFmLuSlmDGyt3SafSEb8NpKJ0tWVRzoNybjZ/wBR6xOrhUpe4VRghJLq0DCm1w19Ym4QvxpaQuizZmbsaPmelIZy+DTEozqa7aONA52fWBt+KrjOGzFEDMFEDKcwoRoHG1ujdoGk8PWgjMuYhIPMVKJCf3S+uj94ti5LF7HdgfLrABXm99iksLHmfYVL/vAqwNiOJzpZCAvPSpHMBsH0fp/jJapswVK3NilqeosBcvDLhnA5ZBCUZBlNgVdKi+pvartHK+FqCj4MwPbmQQKGzeVx17Qp34r/ABGVPQTmUpaXaictu5qd2IHeOsCiXNbxkub5lMHIepN2ZnFRys8O/wCEmKKjMKSC1EqUSGcBnGxN3uYiVIUn/tggglNgTpQaOaftBWnc/wAi6VInZAgJlkB0pKchCuY6KIZJBFjQ6agP/wBP4hZLykoLOrnSCG1DKKhbS7RZMBhVBKSWAVZ6HtpX7aGOJ4eVkCiSkglTVYUNi717xtH5hPgOG+Cgt/MNHUkAEEedB1qTBCw+VxUihBDmj0NPSCpmHUBRctj1KfXMAxYfdIFThCQ1MzlnIe2jF7fWMtOiYWoqoINWOzdxRm7xuVg1lKlS0OU3QgCg1ZL2Zy1YCTLKmJIFDlLdd2r8o1VJBUpwxqLn0A6fCM3rpUyWt0lql8q00dmetAoW3aBBLkpWQJMsHds4La1qH8okmZGv1A1foaEHWm0RTZWdJImozJFAoXDWJLGvzMZr0nlSMOVulAKTQhSUliHsEoDfG3qQZKEgsGDWDZfRorSeP+Esoya1Y07g0oQzWt1hyeIpWQQHJ95JAsaGocb0jY0sHcExjz1SvDmlSsxSwOSlSQSXAFT0fyhpxDH5QpCqqo4D6VJL37/Iwrw+KSmvueGXCgWYAO50PY7axxJ9p5eZYSmZOStkictROVWUD83PlHbQXjZrneOXU+IQGCmI6vaw1JJZtYhxGGlImAkJBVZbAHr1iTiM4olc6VHlDlKQxA8nJtUPQPoY54YDPQFOZYuQQlS9auTlBIYtlNHubZ0lG8Q4fLlysxWXFc1basEjoIRyzKmmZkCVFJzPMCwaVKgxcJINlNY2jiZw5MpT5ypgaqWo9ASHrpSFKcEZmIURMKEHKosPeJp19bRgazeMSV5AlYlrSGoCl3uHGsT4aYnJlm5A55VqVq/U1PyiNcpKJRVl5Us5Qm1gSXr99I2OFIxaOWYErNUlRJcbG1bUv0hbYxXhH3FozVqkUD3fZ+hcRFg+IYqVMAmAqku2YJA6irUI2aAcJwrFS1XSz0VUvXQtQd2vFgwEtE9BBUpC2dxcM9y1RanU7QH1JiZAWpKnVlWAFJJzMXLEOCw6BrXEVjjKvDyBXMkqYgPUA3iz4FCkGUTMExiahVDzNvQlswd6P0hN7U4JK56h7hTzJI5hWpBGjkRUT/cKOIYpcogcsyWwUlQcMCHatQrT1g7h/FfEIBSpJdxRju4bqI5nzCC5DpIDvWzffSOJs5MtSFVNXLpKcvNlZ3ILsDpdoWnXp8nFg1Kg+t41ARmIc8pNTVjvGRKztM0IXnLOkNUDmHXswr9IWrxcsK8MsSQ6TVie/u3tBi8NNCgJgSE2qat5O794W8XwkxAJSlMyW7JPuLHnUH4Qo3+DcBxZOHmJWkt+thQvYsK3pXQxZMX7YYeejKhGeaKgptaxs1HDlmaPLk8UmAqSpCjlfN1ahzfFz1h1w7j8jIU5hLWzhKgyc2xYP8jaNYnVnXLUQ3Kknzprrs+kDLUgKSFiosKVbQEVMDS8eh2zUpzAiu5pYE09I6xU2WRlIvUjKDUa1NxbSDHQ3xWMlJBXLUE8wBDBwDV62Zn0DQLxDiAzhBmDMXKSRlJfuqtdA0LFTQHIJDizFiCLG4N+14Cw8pJWXTy/pSaUFdyzFsoLdN853idy8Qh2Kpig4cplqXfYpHRhaCMSolQBTNl5UgF0MoN11B3ANg+sKZC15uRaZsv8oUhQWk7P7p28vVgMSopZSjl/SKtpfQCDF3v1JLS6gUklKSDUE12pUN6bw4VOIllShUhkvSpGgfufKFk3in8OEpWqWpqUcrrWuVLH19YExHEFzWZbAGjC3T7vGztuvjFzk5WOlyCxA3vbSApcxQU6FFhZTCm1GtS9P2YYLBywCqYFkCpyIzKNdNHF2PlA+MQUukJKQ7jMKgaO+v33TvxArEqQskODV71d+rvW1fpAeIROWHCspa9S4axcCxrakFSw9CWY+9cndvheJFFKQHUAdK5fnW1YGwqlYxScqZ+GIXYTEZmUNAQi4HfSxgc4RRVnSMhUKoUCxOpSpTEZtSwixSWUHSbinM3xf+0RzMKopqsE6M37iM2KzN4gpBaakoLcpbODXcDRvnA2J45LUwS6QKh05vnvbyi2ScOJkoy1ABJLaEPu3x/a0L5nszh1TgwUmxyflO9w6Rq1aQ6LKS4Li6CSlaVzAVcoILbPkds3rDaZixkYoTLcMOejN7po6Wp0pBmDwUuQtakcqiOVQUeUmyQRYFr/ABpBs/BAkLBJW/5yBToQkAltCGpo8ajsmw60hlKJmqA5VmY7BrAflDUp6iNy+IzFI8MkIA0FQRdqlj9IPxnBUK9xWRf6gkKfWrijNpCj+EMmuhoSVMC23Vu9ngVglGZKaKzjWn9htpC/AYgTcQtCllFAUlgQFJJUSXtc9/R2cmatRDZbNWnRw2hpBGG4bNyzZvhtJK0ha2A5gw5XFUM77OdiRoORh7O8SlJlmXOKTWpIoQ1dOnbSAJKULJTKcygo8ounmJo6Xcbf4gnBqlMtaAFMHTWgIU3qK+gjMEplKvzkU0DF/iS/+YU5lEBIOZDsaNcaCvxieQGIUliU0IfTp8/SI5stk0ypW1HevfW1I6wE00dsxNgR0vrqIK6RvGFLcr0LuzEXHfXaK5jJRcrIJIcudQ+tg1dot2KwSFVUM5A8vusDS5EoKBUMzGgpVqN84U7Pipp4eJiKaEsxqAYkUgjlVzDR9RqPvWOp2JSMUQU5At+UUDvQdtu7Q1CZYQpiULAdwztf536RlFCODlQzJnKQDZNKfHzjcNPCSquYF+sZCMOsJh5eJlLmLmKShILFRBWblJVvYwiwGHXMX4ORyXYlspDOQ41IBvtEGKwBmqHOoCjpBYKAqAdSA5odywrB2HwoswAcdg1vINpaG2Vz48bCs4Ja5iUS8qllWVCVJCnB/LrV/rC/iPsripSj4kmYBvkVl21FaRZvZxSf9Qw+/jJ13Uzx7kI6cZsTY+XcPLmSw4TQbim331hxIacMql+CunvAkKbUF3fo2kfQczh8pRcy0E7lKSfiIV4r2IwUy+HljXlGW3+0iNeLPEZE5QUZaQQCPeUTQWt+qlIHwnDkomlZOZSgGzFmrcNXYeV49pxX4c4RaMn8xPULDj4fN4AP4ZBJeVOAYADNLGmrpN7aXDxN406oGCllVQHBFhmALdg3n6w0wqgC4BFCDVwxDEV8ouPDuBzMCtUxa5K0KSUnMvwrkWKgQzDcO8BDgeIqkyFFCnbmQoAPT3VXav20FlVqk4jgoUrMpRyDQVV/9moBq1+kcTuVsqlKFiL+Qeh+fWG3FuE4hClDw5iAHYqQcrC7kBvjCeeia25B0Zqh2prQU0YQYNzw3kcQcZUulJTRADhxvmVyknUUO24uIwilXVpqfQXc9oyVNAQM1GAqWGlT084HmY/MWlMtY0JykjcPEr6FmYRkQvMP0mjOXB1cG1WDxHO4ZmYNfYe8NaWJb71hfP4nNBSPDKVuwsSC7MQa7Guh6RaMDiyUNMAQqj7Puxf0Jh8Ry78IDwIyCDLKjnGbKTQVoQxcEWiaQATVICrlquPv7vDLj0wFSTLPup5utnAfalTCoyTmFw1QXpr5fYgXx8SSpYzHKrqRR69B2+JgVSRLmgnMAXDuU3BSGIN9rR3wmRMTmKlBRUwoXFLPrV9AKveJMTgnSAql2L1NNA/re0at76jPDmJUkIdg5Aqd3q/xieSVEMUuxDU+VG+6wNhcaEpAWatcN5vqNj59IZ4JCV8z5SCwr8KDrbrBTOgE6fNVROHbcrIA8il+9wYhkksQpQJVpkJTU7En0h2mdLSXWG0INCfOkLOIrSVPLFjrsQGtsx+xAd7wEvB5iAAgJqTl3dqMLVNSYvnB8SkYREkyxlSlSpmbUkkkg9iTSKnhcOXcmz+l/Uw84yqSiXLAmFayh1KCnGU6NUA1s9OrwzjWvKFGPkII8SWEByQSCHV1cBiHalKiBeIBwgpLGWRmqXKSDZqEgte/SJMWmiW90WZvobm8R4WcmY6DRYYJYtavM4+XWL+I+upygec5iGrdtAQNHDfDSOMckGZ4iSz3ald666dQILUooWUFDBzqSK31ZjtHE+UwLdA3k9PnEqn/AK2jFlQDuGLEin2IixKVAlh1Dgt9/tFg9j+FmbmUQGSbbqvV7U+cWY4sumUqS4NMykpIHQxU4daP1lyPIuM8M8QIVTMCxq2xBB8jrEH8UUFOYgFixILdul4tPtpwXwXADBQBSxqCFNvQGE0p1Syk1LMQQC9X8j1icxW/YVDCvr6Et84yDRhjv8I3GbD9M5a0qUleZKSAoPZ9Kl3MAYzDlbqSsIJqaA+oJDV1EEK4dpSjszaXNms8cHOJZQwIJfMVKJS2wsSXLvaMgv4dxL+EnIm5RM8JQP6Hoepb0NovGD/GuQf+pImI/wBpSv55Y844sBl6gi4A3/eE7R143pNj6K4P7YyMVLMySJqkhWUtKUSDQswB0INHg9HGpJLeIEnZToPosAxUPwbktgVH9U5XwSkRdeJKaTM//mv/AImOiUiJ6TZQPYg/KJHj5clzymqSUncUPwj0f8JeKT5+Imy5k+cpCZWYAzFUOdIcV2MGlcvxFmyf4RSJgBmKH8p0kkHMnMQWOU5eojrjcyXiF4OXmEzDTVTMxCuRZRLJQCQbZgSz3TDj/T5g9zETB/uEtY/4hX/lFB9sfb8yJ0zCTMPJxCE5XzOHdIV7rkAgm8YLp7Iq/wDbkJJKEzZqJRJJJlpmEJqalmIB2Agvi2PlyUgrSVFaghKUpzKUovygdQDdhFG4L+LcglEr+GVLchKRLKSkOQAGISwcxbeNp8VKQU4iWpCs6JktKVlKgCLAqKgQohimoMZifG4/hlfHw/hLSoBQMhSVBRBKaywxcJLEEvpGsD7LcJxYPggKKWJKFrzB6j3t6h+hGhEbxMgKmSVzcf8A9OalYTOkiS5SCGD5KsoverbRJ7H8OVKmD+bh5qBITKeXMdTpWtQLf1CYXrcRsKDE/hbKNUzpjtdYC/kU6UiDGfhxOb+ViEPrnlnyrmP1i/RkH5h2vKp3sHxBJbMhaX/IUA/+bdojneyE9OXxMOtahqOcCl2S470j1mMg/EP6rxRfCVBQCkqF2d0ltaEP9iB8clsudJY0BIU7OWOzbsPXT3SKL+I5ZchrkLf1S31gvHJreqTgsOlSiCA6tCdzR/I9I1iErSooRly2vbtWulnvGYjCZiC1CQ7EClmNK0cRFheHeFnBqgjkWpRpUUV+nypQt05L8SrK2aYXYhwC471HU9nMRmaKDKPXV6UalHPp1g3GSSlieZKtDsCA9LAv93iHFyFmcXSyVKdBJHugaMLUsdz3hiahkYo5SDYE2qaG1qU61DbQXhpXKFBlGl7Oz+t6QFLkEsmjuGehtpvBEnEZc4yrASkB7ps+buLfSKZKMCCGBcODdqk/CN4TCc2VAql+bz+u8ZgJS2JT5EHztBWDxWVBIcmrdHFOxf5wXWgLE8RUiagguCWcAOeg7ffTicpQJzKBYuGDN0+XpEmDwwdJNCl2qS5LO9aUO28SYmUC7glhTKCSesGYTLgnGPBS4GYXKaD6EwxR7fElhIcqLOZgSPiLwgkYlID5AUFql6btW/ygbFLqSHI+99I05WHNQcb9pUzlkmZmUolJSKNl8qAN5wCmQ6Kly9xTt9ImxWDaWopSlOZnYVcdmeg+MDcJUTyKPMPd6h94Ld7PGYlE4m6i+sZHE1JBIzAdDf5RuArHOwuWpIGYfbfKsQTsPqSzvQgVbWof0OsRJUpR5qnQ1r+7QYRmKSQeR9b+TdIXPLFd4vw4rQyWDEA3amlHrCiX7LTlFkspTE5RmJLdMrxeJqUkmgCqMxYjqIL4QsSZyVkzcuUheVVWu76Ab6iHiOSm8E9s8dgEGVLyhAUSUqlgjMb1DHTeHC/xpxKkqQuTJZSSmmcEOGeqjvDf2twaFz1TJZGRQBIYAhQd9O194pWM9n8yjTKfLXcP2tSK/edNOOq8mf8Af2Yun4X+0eHwmImLnryJVLyg5VGudJ0BaghCr2fKTVyH0p+8blezhU7LbZwb9xGnJvzXvEj22wCw6cXI85iUn0UxjxT26xImcQxC0EKSVsCCCCwAoR2hUPZ2cymSSE3NG+MLv4ZX3T03it1Ph37Nyc+Mw6f1Tpf/ADEfSMfLmCnTJa0qQpSVpOZJFwRYxecD+IPEUy8/ipmACuaWksb1y5Ttq0MotPfxsn8mGS9zMU3YJH1MeVy1tUeohr7T+2k7GlBnpR/LzAFAIfMxq5P6YRJxQ2MFpj338PcOJnDZKlFTqzuoLWDSYoCoUDQUhrxLCKlSZi5c6aCiWpQClBY5UlVfESo6Vr6RSvYv8SsDIwkmRMUuWpCWUSglLuSSClzV9ob+0Xt/gZmDnplYmWpapSwlIcEkpIFwN4tlPkfjFjAOZEhXXKsP6LaLX7HfiPMx00yv4dKVBBWT4hAYEC2Ql3VvHixePRPwVH/uZ5Okof8AMQaXqs3GTE/9lav9qpf/AOlpjzv2+xwmYqWCmZLUmXZbB3US7JJBHV9I9PBjyT2+xKVY6aHYpSgV3yA07gwc/GgFM3LLzXAvqx6g18+/aN4bjclYCc4zGgSSHJNGAu7nvAIwY5Wlg0YkjlL/ANIIJcgXglOFlALIllBLggOwJ/SS7u770Lvrx6XtTplMhCnuCkitBoR5JPxpSNha5k1J5SUj3W5SmhJ9LxDOklWGDFSlpDjLQgvXQHRj1MR4iYRlUkpEtQVlVlsQSKi47aH0hgS4/EBCw4BT7qVF2ql3sKg6/tAUmUslww3DkA7m508ohmGjXzMLljW/xa+9onlOU+GwBNB/s1L379zFAQcYELcpOVFOUkghhU6M7B2FC14MTiyqWVAlJFBobjXUsTo8KUyTVBICPDZRFHpVqvb4eUTSAUISyirMSHqQybHvoYlSaXPWSXqUkCrOaEh923vaOkcSyh8zdXFaDcxIpQyhiPK9esN+D+ziQ8yaoJCKZSMzln+FLwW/DJndV9GIQpyVrfQKAZ/QU9Yd8MC1SSgJll3bMGU4vlI1ANjG8Zg0lkposknmZwAyhQEaBj57QuwuIOVgSDch6O7aH4wToS70B4kChmZwqoLsbgvC3CTSgAlBKkmhSQdWPWu0WfH4ZXhlDAKd3NS+gMJZxmy+ZCQapJSA6jlcFmuKu3baNFW3NjrEZCosoeoHzMZC+f7RSsxzJS+rsD6GojIcT+z3BZl81AL2DH18qdYnm48pNQVJ1IFuzCusKZOISkBIXyhwKgP/AIt5RPO4usIyumYOoAIPcXNbEb9oCcISk1103+UcmaQGDpLlzuk3Sen1aK3heIlOYPylyzgkP1Gn9t3hhheOcpSGWFADMGCk1FnNu/8AjC9pcSidVQUF0zFnrdy30G+jRJg8UiaHFw1Lt/aJ8GtNM3OC7Gt/SsKMZhQlYObJm90hwQdKigB6+YjN4OxPDwboCutB8hWOBhEmWCK3pmLg2arVcHX5QTh8QsgZkpDAcwLhWhPeto7ThwokM4UCxFCDdx1o0GLlZw7CyVg515HZswK26kZgKBxU6i8CqllJJFX1JNQzDeOZcpMuanOVGWFAzA3MRctWpv8AHell4zKkSFypkkM7qTQukn9JV09GfWK9g8pBOwaFpKVIBsQzAl9bBvXeOD7KqVKI/iJ6pYuhRzgdk1NPW/eJP4paQlkHLZOZk92qx0ua0gHHcVnIcIUtKQa8oq9wDe4oX0gTYGl+wCVENNPNYKS3UihB+BgDFexS+YSyFlCinZ21qGAIIN9YLONmTA4mHMbpmKUdBaob77QMviuLknk8RFXBS5S9AXd2+Ripan8xVZvKopWClSSxF2PkY4JSbFvWLb/CpUP56JaibLDpqa1YMD0tHK+CSk1CApJHUtrVvP07wzk35VMINn9IPwHE58kvKmzJarHKpSTvoa+cWbhHCZKyR4QV7oY5wxUQBVILAHU7wXP9j5YW38xH6hk93cgs1G1LVh/Qswrwn4kcTQQBiVKc0CkoW7/7kufWHS50zEFS5tZpyqWoAAHlAAYe6WAFKb9YMNhUJHMCpNAVKdkM70VXKW8moYsOIwgkpzpWHUBlSapvZOVgRV3Nesa7yjeAEpZAYuQKpbX12aI53DcyVVSSRzJYudiXPS4gsTpawQU5V3DW2ZqBtNxG1pQEGoBAKeoB263Okc46WFWBl5QUgsQCBqCkK1fQU+zA2NkLQoKAzg0UBlSXpUC16NHaARMelGoToSS4294QbxSZmYVrtWxBApWNTIVTRMTNEtUtJBBVLcnmRmqDcBWjnoOsMcItKkqUkEEOwJD0NLk0hVPx58Ut7wDuqjKOxN3YQFwuZMM5i2VRbKSc3S9dWvDupzFgViz4jJSygCMrD3iGfYgnyjlU3MCk5stCAzMp2odKXGkT4rDqGUoSCpQBBOgBoX0FG9Y7lSVAiwYGg07Q1pEsrDpUQE1LGlmYP9H8oIwvFFS5RQtZRzA+4FlVGAAuXbWF2KmhbvXUA26xFJmGWsFyhJoctfvvHPXSxxi1FedYHhFJTkCgXpYG5SmtX3gmRxBMwOE5DUKDux6PcWiDiC1LDuZgsMxNXOvWpfzgdGCLCYJwSxZSMotcEH94pznHLpzIx7nKt8zgZn0sNInOBmF8gFKvv5RXZ+LYijILDOVC4uXA903D7xZ+E8bA990hwxuKaU7h4yrbnReqafzSgVan7EZDybxOQSSUkndhG42T+nb/AB5+rgKVOVW2CiPTlI7P8Lx3hJRqkrNCAAUpcvY5g1GdwRpGRkAxJNw6izHoRRu/x0MRYrDCVLJLAD8osSdxZ36aDvGRkLC5nG5plOfdBq3vJPyIN+j+UMuC4jxVfzEmgIAKqHNu1DStdo3GQbo5/wCPg0SkSvEQ2YBXKdbAg6NpSIpE4hSVUobHby1Y/CNxkVBx7tS8Two5ibpBNhoNH7RX5OIKCFBSwksHccqhpuQXvVnjUZA62abYZamCVNlqzXqHubiliNOsEYrG4daRLZRUQNOWnnd6+sZGRvibPhKrAgjMAlqhiCQG2HfrHU+YUky0vkauZnVTpYAnvGRkH1JPMx4QpUuYylMHJd2LMxFy1K/sQZhlE8mgrToHsaMYyMhvhnp17PTMs5CktWjtUOaEO+vTyi8Dj4mIVLnBzVJoyS9cpACnCQaHfQRuMiuKeXoDivsilQ8TDmhDlBJZinMMrh7b9OsUUSiklCVKs4rQAGzRkZGpjYJzDmUToBem7qY/4jaMZ4vJNSRlJGZ7pI/pJrQxkZEtblSqZ0CpKSoZ7Zklil6BlCz2+k5QaKBcXBsd69PLaMjIKuAcRw9BXnUkFRdL6EEPUdGjvF4RKMVLUo1U6VXJCmFdiWo/XzjIyML6ZS55epfbcA1YXGp9YixWGBDqLs1enWNxkSolxGMCZ2QAJsWA3cOSNmPoIOTjJiVELSFhVEqDOkjSpFDvWMjIvxGa0MOmZLWtLgpWQtPZnIO7HfaAVqmyVIBVmTMAKSWrXVqg9YyMisROV/6mK3BJSCDQp08qXp2jv+CUZJW9AHyu+uUlmAuIyMgkVy5WOpC1KSCDfqRG4yMiV6/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67240" y="6021288"/>
            <a:ext cx="13638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Melafyr</a:t>
            </a:r>
            <a:endParaRPr lang="cs-CZ" sz="2800" b="1" i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764" y="548680"/>
            <a:ext cx="7620000" cy="514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0342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4796" y="8531"/>
            <a:ext cx="9144000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Zdroje:</a:t>
            </a:r>
          </a:p>
          <a:p>
            <a:r>
              <a:rPr lang="cs-CZ" dirty="0" smtClean="0"/>
              <a:t>Černík</a:t>
            </a:r>
            <a:r>
              <a:rPr lang="cs-CZ" dirty="0" smtClean="0"/>
              <a:t>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</a:t>
            </a:r>
            <a:r>
              <a:rPr lang="cs-CZ" dirty="0" smtClean="0"/>
              <a:t>80-7235-044-7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http://de.wikipedia.org/wiki/Quarz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3"/>
              </a:rPr>
              <a:t>http://de.wikipedia.org/w/index.php?title=Datei:Kwarc,_hollandyt,_</a:t>
            </a:r>
            <a:r>
              <a:rPr lang="pt-BR" dirty="0" smtClean="0">
                <a:hlinkClick r:id="rId3"/>
              </a:rPr>
              <a:t>Madagaskar.jpg&amp;filetimestamp=20060615042930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http://en.wikipedia.org/wiki/Geologic_map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en.wikipedia.org/wiki/File:World_geologic_provinces.jpg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http://en.wikipedia.org/wiki/Granite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en.wikipedia.org/wiki/File:Torres1.jpg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http://cs.wikipedia.org/wiki/Krkono%C5%A1e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cs.wikipedia.org/wiki/Soubor:Koz%C3%AD_h%C5%99bety2.JPG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http://en.wikipedia.org/wiki/Gabbro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en.wikipedia.org/wiki/File:Main_ridge_of_the_cuillin_in_skye_arp.jpg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http://cs.wikipedia.org/wiki/Pansk%C3%A1_sk%C3%A1la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8"/>
              </a:rPr>
              <a:t>http://cs.wikipedia.org/wiki/Soubor:Pansk%C3%A1_sk%C3%A1la(3).</a:t>
            </a:r>
            <a:r>
              <a:rPr lang="pt-BR" dirty="0" smtClean="0">
                <a:hlinkClick r:id="rId8"/>
              </a:rPr>
              <a:t>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http://de.wikipedia.org/wiki/Phonolith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9"/>
              </a:rPr>
              <a:t>http://</a:t>
            </a:r>
            <a:r>
              <a:rPr lang="pt-BR" dirty="0" smtClean="0">
                <a:hlinkClick r:id="rId9"/>
              </a:rPr>
              <a:t>de.wikipedia.org/w/index.php?title=Datei:PuyGriou_02.JPG&amp;filetimestamp=20070727091802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http://cs.wikipedia.org/wiki/Melafyr</a:t>
            </a:r>
            <a:r>
              <a:rPr lang="pt-BR" dirty="0"/>
              <a:t> [online]. [cit. 8.12.2012]. Dostupný na WWW: http://cs.wikipedia.org/wiki/Soubor:Melafyr.JPG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185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</TotalTime>
  <Words>406</Words>
  <Application>Microsoft Office PowerPoint</Application>
  <PresentationFormat>Předvádění na obrazovce (4:3)</PresentationFormat>
  <Paragraphs>80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Vrchol</vt:lpstr>
      <vt:lpstr>A) Vyvřelé horniny</vt:lpstr>
      <vt:lpstr>Prezentace aplikace PowerPoint</vt:lpstr>
      <vt:lpstr>Vyvřelé horniny = vyvřeliny</vt:lpstr>
      <vt:lpstr> Postup krystalizace: </vt:lpstr>
      <vt:lpstr>Prezentace aplikace PowerPoint</vt:lpstr>
      <vt:lpstr>a) Hlubinné vyvřeliny</vt:lpstr>
      <vt:lpstr>Prezentace aplikace PowerPoint</vt:lpstr>
      <vt:lpstr>Prezentace aplikace PowerPoint</vt:lpstr>
      <vt:lpstr>Prezentace aplikace PowerPoint</vt:lpstr>
      <vt:lpstr>Prezentace aplikace PowerPoint</vt:lpstr>
      <vt:lpstr>b) Povrchové vyvřeliny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Lubor</dc:creator>
  <cp:lastModifiedBy>Lubor</cp:lastModifiedBy>
  <cp:revision>53</cp:revision>
  <dcterms:created xsi:type="dcterms:W3CDTF">2012-09-08T19:31:28Z</dcterms:created>
  <dcterms:modified xsi:type="dcterms:W3CDTF">2012-12-08T08:07:59Z</dcterms:modified>
</cp:coreProperties>
</file>