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9" r:id="rId10"/>
    <p:sldId id="273" r:id="rId11"/>
    <p:sldId id="270" r:id="rId12"/>
    <p:sldId id="272" r:id="rId13"/>
    <p:sldId id="274" r:id="rId14"/>
    <p:sldId id="275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088FD6A-E040-49B4-930A-12E74BBA05F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3B536D4-7734-4D9B-AD7B-C0503BC57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t_Springs_of_Pamukkale_Turkey.jpg" TargetMode="External"/><Relationship Id="rId3" Type="http://schemas.openxmlformats.org/officeDocument/2006/relationships/hyperlink" Target="http://cs.wikipedia.org/wiki/Soubor:MountfujiNASA.jpg" TargetMode="External"/><Relationship Id="rId7" Type="http://schemas.openxmlformats.org/officeDocument/2006/relationships/hyperlink" Target="http://cs.wikipedia.org/wiki/Soubor:Mahameru-volcano.jpeg" TargetMode="External"/><Relationship Id="rId2" Type="http://schemas.openxmlformats.org/officeDocument/2006/relationships/hyperlink" Target="http://cs.wikipedia.org/wiki/Soubor:Santorini_Landsa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Indonesia_2002_CIA_map.png" TargetMode="External"/><Relationship Id="rId5" Type="http://schemas.openxmlformats.org/officeDocument/2006/relationships/hyperlink" Target="http://cs.wikipedia.org/wiki/Soubor:PahoehoeLava.jpg" TargetMode="External"/><Relationship Id="rId4" Type="http://schemas.openxmlformats.org/officeDocument/2006/relationships/hyperlink" Target="http://en.wikipedia.org/wiki/File:Fly_geyser_in_nevada.jpg" TargetMode="External"/><Relationship Id="rId9" Type="http://schemas.openxmlformats.org/officeDocument/2006/relationships/hyperlink" Target="http://cs.wikipedia.org/wiki/Soubor:Klju%C4%8Devskaja_za_v%C3%BDchodu_slun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Sopečná činnost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VY_32_INOVACE_06_B_14_Sopečná </a:t>
            </a:r>
            <a:r>
              <a:rPr lang="cs-CZ" sz="2000" dirty="0"/>
              <a:t>činnost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/11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Geologické děje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Sopečná činnost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Geologie, litosférická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deska,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pangea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Nejvýraznější projev zemské energie na povrchu  				Země</a:t>
            </a:r>
          </a:p>
          <a:p>
            <a:endParaRPr lang="cs-CZ" dirty="0" smtClean="0"/>
          </a:p>
          <a:p>
            <a:r>
              <a:rPr lang="cs-CZ" dirty="0" smtClean="0"/>
              <a:t>Sopka = vulkán – cca 700 činných na Zemi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Sopečná činnost – souvisí se vznikem a pohybem 			        magmatu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55418" y="6230054"/>
            <a:ext cx="9373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Santorini</a:t>
            </a:r>
            <a:r>
              <a:rPr lang="cs-CZ" sz="2800" b="1" i="1" dirty="0" smtClean="0"/>
              <a:t> – zkáza Minojské kultury na Krétě před cca 3000 lety</a:t>
            </a:r>
            <a:endParaRPr lang="cs-CZ" sz="2800" b="1" i="1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5245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5803" y="6081886"/>
            <a:ext cx="3117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Fudžisan - Japonsko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66886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39501" y="5949280"/>
            <a:ext cx="5561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Erozí obnažené magmatické horniny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608" y="692696"/>
            <a:ext cx="66675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2235620"/>
          <a:ext cx="6096000" cy="2386760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2386760">
                <a:tc>
                  <a:txBody>
                    <a:bodyPr/>
                    <a:lstStyle/>
                    <a:p>
                      <a:pPr marL="95250" indent="457200" algn="ctr">
                        <a:spcBef>
                          <a:spcPts val="225"/>
                        </a:spcBef>
                        <a:spcAft>
                          <a:spcPts val="225"/>
                        </a:spcAft>
                      </a:pPr>
                      <a:endParaRPr lang="cs-CZ" sz="700" dirty="0">
                        <a:latin typeface="Verdana"/>
                      </a:endParaRPr>
                    </a:p>
                  </a:txBody>
                  <a:tcPr marL="62975" marR="62975" marT="50380" marB="503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36" y="260648"/>
            <a:ext cx="7620000" cy="519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35192" y="5931434"/>
            <a:ext cx="53406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Schéma erupce vulkánu - </a:t>
            </a:r>
            <a:r>
              <a:rPr lang="cs-CZ" sz="2800" b="1" i="1" dirty="0" err="1" smtClean="0"/>
              <a:t>subdukce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sopky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Magmatický krb (ve spodní části litosféry)</a:t>
            </a:r>
          </a:p>
          <a:p>
            <a:endParaRPr lang="cs-CZ" dirty="0" smtClean="0"/>
          </a:p>
          <a:p>
            <a:r>
              <a:rPr lang="cs-CZ" dirty="0" smtClean="0"/>
              <a:t>Kráter</a:t>
            </a:r>
          </a:p>
          <a:p>
            <a:endParaRPr lang="cs-CZ" dirty="0" smtClean="0"/>
          </a:p>
          <a:p>
            <a:r>
              <a:rPr lang="cs-CZ" dirty="0" smtClean="0"/>
              <a:t>Sopečný komín</a:t>
            </a:r>
          </a:p>
          <a:p>
            <a:endParaRPr lang="cs-CZ" dirty="0" smtClean="0"/>
          </a:p>
          <a:p>
            <a:r>
              <a:rPr lang="cs-CZ" dirty="0" smtClean="0"/>
              <a:t>Tuhnutí magmatu, vyvřelé horniny, láva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4691" y="6093296"/>
            <a:ext cx="1619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Indonésie</a:t>
            </a:r>
            <a:endParaRPr lang="cs-CZ" sz="2800" b="1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68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71477"/>
            <a:ext cx="9094370" cy="6081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00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872"/>
            <a:ext cx="4248472" cy="6797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22688" y="2132856"/>
            <a:ext cx="271580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Lávový proud</a:t>
            </a:r>
          </a:p>
          <a:p>
            <a:pPr algn="ctr"/>
            <a:r>
              <a:rPr lang="cs-CZ" sz="2800" b="1" i="1" dirty="0" smtClean="0"/>
              <a:t>Havajské ostrovy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62202" y="6309320"/>
            <a:ext cx="431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Termální prameny</a:t>
            </a:r>
            <a:r>
              <a:rPr lang="cs-CZ" sz="2800" b="1" i="1" dirty="0" smtClean="0"/>
              <a:t> </a:t>
            </a:r>
            <a:r>
              <a:rPr lang="cs-CZ" sz="2800" b="1" i="1" dirty="0" smtClean="0"/>
              <a:t>- Turecko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255" y="260648"/>
            <a:ext cx="54102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864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82701" y="6237312"/>
            <a:ext cx="3763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Ključevskaja</a:t>
            </a:r>
            <a:r>
              <a:rPr lang="cs-CZ" sz="2800" b="1" i="1" dirty="0" smtClean="0"/>
              <a:t> - Kamčatka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12350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8640"/>
            <a:ext cx="7620000" cy="538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61907" y="5805264"/>
            <a:ext cx="4116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…a ještě jednou </a:t>
            </a:r>
            <a:r>
              <a:rPr lang="cs-CZ" sz="2800" b="1" i="1" smtClean="0"/>
              <a:t>ze satelitu</a:t>
            </a:r>
            <a:endParaRPr lang="cs-CZ" sz="2800" b="1" i="1"/>
          </a:p>
        </p:txBody>
      </p:sp>
    </p:spTree>
    <p:extLst>
      <p:ext uri="{BB962C8B-B14F-4D97-AF65-F5344CB8AC3E}">
        <p14:creationId xmlns:p14="http://schemas.microsoft.com/office/powerpoint/2010/main" val="265679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</a:t>
            </a:r>
            <a:r>
              <a:rPr lang="cs-CZ" dirty="0" smtClean="0"/>
              <a:t>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http://cs.wikipedia.org/wiki/Santorini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cs.wikipedia.org/wiki/Soubor:Santorini_Landsat.jpg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http://cs.wikipedia.org/wiki/Fud%C5%BEisan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cs.wikipedia.org/wiki/Soubor:MountfujiNASA.jpg</a:t>
            </a:r>
            <a:endParaRPr lang="cs-CZ" dirty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http://en.wikipedia.org/wiki/Nevada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en.wikipedia.org/wiki/File:Fly_geyser_in_nevada.jpg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http://cs.wikipedia.org/wiki/Sopka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cs.wikipedia.org/wiki/Soubor:PahoehoeLava.jpg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http://en.wikipedia.org/wiki/Indonesia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en.wikipedia.org/wiki/File:Indonesia_2002_CIA_map.png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http://cs.wikipedia.org/wiki/Indon%C3%A9sie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cs.wikipedia.org/wiki/Soubor:Mahameru-volcano.jpeg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http://cs.wikipedia.org/wiki/Turecko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cs.wikipedia.org/wiki/Soubor:Hot_Springs_of_Pamukkale_Turkey.jpg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http://cs.wikipedia.org/wiki/Klju%C4%8Devskaja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cs.wikipedia.org/wiki/Soubor:Klju%C4%8Devskaja_za_v%C3%BDchodu_slunce.jpg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http://cs.wikipedia.org/wiki/Klju%C4%8Devskaja</a:t>
            </a:r>
            <a:r>
              <a:rPr lang="pt-BR" dirty="0"/>
              <a:t> [online]. [cit. 8.12.2012]. Dostupný na WWW: http://cs.wikipedia.org/wiki/Soubor:Klyuchevskaya_sopka_rad.jpg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100</TotalTime>
  <Words>369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Sopečná činnost</vt:lpstr>
      <vt:lpstr>Prezentace aplikace PowerPoint</vt:lpstr>
      <vt:lpstr>Sopky</vt:lpstr>
      <vt:lpstr>Prezentace aplikace PowerPoint</vt:lpstr>
      <vt:lpstr>Prezentace aplikace PowerPoint</vt:lpstr>
      <vt:lpstr>Prezentace aplikace PowerPoint</vt:lpstr>
      <vt:lpstr>Prezentace aplikace PowerPoint</vt:lpstr>
      <vt:lpstr>Struktura sopky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geologické děje</dc:title>
  <dc:creator>Adéla</dc:creator>
  <cp:lastModifiedBy>Lubor</cp:lastModifiedBy>
  <cp:revision>50</cp:revision>
  <dcterms:created xsi:type="dcterms:W3CDTF">2012-10-20T06:17:04Z</dcterms:created>
  <dcterms:modified xsi:type="dcterms:W3CDTF">2012-12-08T09:00:12Z</dcterms:modified>
</cp:coreProperties>
</file>