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61" r:id="rId2"/>
    <p:sldId id="256" r:id="rId3"/>
    <p:sldId id="257" r:id="rId4"/>
    <p:sldId id="258" r:id="rId5"/>
    <p:sldId id="259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 autoAdjust="0"/>
    <p:restoredTop sz="94624" autoAdjust="0"/>
  </p:normalViewPr>
  <p:slideViewPr>
    <p:cSldViewPr>
      <p:cViewPr>
        <p:scale>
          <a:sx n="78" d="100"/>
          <a:sy n="78" d="100"/>
        </p:scale>
        <p:origin x="-1134" y="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BB39A3-7A0F-4335-ADD9-40F066576640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3B05B-31A1-41A1-A693-0B018563AD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45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3B05B-31A1-41A1-A693-0B018563ADA5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932198D0-4747-4132-B4CB-09832E234FA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DC40A47-CFC2-4CC9-8FB6-A7E6A27D89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microsofttranslator.com/bv.aspx?from=&amp;to=cs&amp;a=http://upload.wikimedia.org/wikipedia/commons/0/0f/Joule_James_sitting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James_Prescott_Joule" TargetMode="External"/><Relationship Id="rId2" Type="http://schemas.openxmlformats.org/officeDocument/2006/relationships/hyperlink" Target="http://en.wikipedia.org/wiki/James_Prescott_Joule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oko.yin.cz/36/james-prescott-joule/" TargetMode="External"/><Relationship Id="rId4" Type="http://schemas.openxmlformats.org/officeDocument/2006/relationships/hyperlink" Target="http://cs.wikipedia.org/wiki/Soubor:Sun_in_X-Ray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Fyzici </a:t>
            </a:r>
            <a:r>
              <a:rPr lang="cs-CZ" dirty="0"/>
              <a:t>a fyzikální </a:t>
            </a:r>
            <a:r>
              <a:rPr lang="cs-CZ" dirty="0" smtClean="0"/>
              <a:t>jevy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M. Vejražková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VY_32_INOVACE_35_</a:t>
            </a:r>
            <a:r>
              <a:rPr lang="cs-CZ" dirty="0"/>
              <a:t>J</a:t>
            </a:r>
            <a:r>
              <a:rPr lang="cs-CZ" dirty="0" smtClean="0"/>
              <a:t>oule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305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29600" cy="22098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dirty="0"/>
              <a:t>James </a:t>
            </a:r>
            <a:r>
              <a:rPr lang="cs-CZ" sz="6600" dirty="0" err="1"/>
              <a:t>Prescott</a:t>
            </a:r>
            <a:r>
              <a:rPr lang="cs-CZ" sz="6600" dirty="0"/>
              <a:t> Joule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3489920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sz="2800" dirty="0" err="1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James</a:t>
            </a:r>
            <a:r>
              <a:rPr lang="cs-CZ" sz="28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2800" dirty="0" err="1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Prescott</a:t>
            </a:r>
            <a:r>
              <a:rPr lang="cs-CZ" sz="28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 Joule se narodil 24. Prosince 1818 v </a:t>
            </a:r>
            <a:r>
              <a:rPr lang="cs-CZ" sz="2800" dirty="0" err="1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Salfoldu</a:t>
            </a:r>
            <a:r>
              <a:rPr lang="cs-CZ" sz="28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 u </a:t>
            </a:r>
            <a:r>
              <a:rPr lang="cs-CZ" sz="2800" dirty="0" err="1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Menchesteru</a:t>
            </a:r>
            <a:r>
              <a:rPr lang="cs-CZ" sz="28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 a zemřel 11.září 1889</a:t>
            </a:r>
            <a:r>
              <a:rPr lang="cs-CZ" sz="2800" dirty="0" smtClean="0"/>
              <a:t>.</a:t>
            </a:r>
          </a:p>
          <a:p>
            <a:pPr algn="ctr"/>
            <a:r>
              <a:rPr lang="cs-CZ" sz="2800" dirty="0" smtClean="0"/>
              <a:t>V mládí trpěl chorobou páteře, což mělo velký vliv na jeho uzavřenější a stydlivější povahu. Nechodil do normální školy, ale byl vyučován domácími učiteli.</a:t>
            </a:r>
          </a:p>
          <a:p>
            <a:endParaRPr lang="cs-CZ" dirty="0"/>
          </a:p>
        </p:txBody>
      </p:sp>
      <p:pic>
        <p:nvPicPr>
          <p:cNvPr id="4" name="Obrázek 3" descr="joule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2852936"/>
            <a:ext cx="2213670" cy="34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Experimenty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12776"/>
            <a:ext cx="5122912" cy="5184575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 Od roku 1837 do 1856 pracoval v rodinném pivovaru. Doufal, že nahradí parní stroje elektrickými motory. </a:t>
            </a:r>
            <a:r>
              <a:rPr lang="cs-CZ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Jeho první výzkum se soustředil na zlepšení efektivity elektrických motorů a již ve dvaceti letech sestrojil elektrický motor . Jeho výzkum se týkal však i produkce tepla.</a:t>
            </a:r>
            <a:endParaRPr lang="cs-CZ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050" name="Picture 2" descr="File:Joule James sitting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918" y="1556792"/>
            <a:ext cx="3098865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Tepelné výzkumy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Zjistil že teplo není tekutina, čemu se v jeho době běžně věřilo, ale forma energie. Poukázal na to, že energie je uchována během práce a z toho vznikl jeho zákon o zachování energie. </a:t>
            </a:r>
            <a:r>
              <a:rPr lang="cs-CZ" dirty="0" smtClean="0">
                <a:solidFill>
                  <a:schemeClr val="tx1">
                    <a:lumMod val="95000"/>
                  </a:schemeClr>
                </a:solidFill>
              </a:rPr>
              <a:t>Vysvětlil, že energie nikam nemizí, pouze přechází do jiných podob.</a:t>
            </a:r>
            <a:endParaRPr lang="cs-CZ" dirty="0">
              <a:solidFill>
                <a:schemeClr val="tx1">
                  <a:lumMod val="95000"/>
                </a:schemeClr>
              </a:solidFill>
            </a:endParaRPr>
          </a:p>
        </p:txBody>
      </p:sp>
      <p:pic>
        <p:nvPicPr>
          <p:cNvPr id="4" name="Obrázek 3" descr="james-prescott-jou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4653136"/>
            <a:ext cx="1905000" cy="1685925"/>
          </a:xfrm>
          <a:prstGeom prst="rect">
            <a:avLst/>
          </a:prstGeom>
        </p:spPr>
      </p:pic>
      <p:pic>
        <p:nvPicPr>
          <p:cNvPr id="1026" name="Picture 2" descr="http://upload.wikimedia.org/wikipedia/commons/d/df/Sun_in_X-Ra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725144"/>
            <a:ext cx="2186163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 Života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6"/>
            <a:ext cx="5554960" cy="4807099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Byl zvolen do Královské společnosti v roce 1850, zastával funkci prezidenta Britské asociace pro pokrok ve vědě v letech 1827 a 1887. </a:t>
            </a:r>
            <a:r>
              <a:rPr lang="cs-CZ" sz="2800" dirty="0" smtClean="0"/>
              <a:t>Nikdy se nestal profesorem a celý svůj život zůstal pivovarníkem</a:t>
            </a:r>
          </a:p>
          <a:p>
            <a:pPr marL="0" indent="0" algn="ctr">
              <a:buNone/>
            </a:pPr>
            <a:r>
              <a:rPr lang="cs-CZ" sz="2800" dirty="0" smtClean="0"/>
              <a:t>11. října 1889 podlehl blíže neurčené formě degenerace mozku.</a:t>
            </a:r>
            <a:endParaRPr lang="cs-CZ" sz="2800" dirty="0"/>
          </a:p>
        </p:txBody>
      </p:sp>
      <p:pic>
        <p:nvPicPr>
          <p:cNvPr id="4" name="Obrázek 3" descr="220px-James_Prescott_Joule_gravesto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1772816"/>
            <a:ext cx="2794000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582341"/>
            <a:ext cx="75608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Zdroj </a:t>
            </a:r>
            <a:r>
              <a:rPr lang="cs-CZ" dirty="0" smtClean="0"/>
              <a:t> textů a obrázků </a:t>
            </a:r>
            <a:endParaRPr lang="cs-CZ" dirty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en.wikipedia.org/wiki/James_Prescott_Joule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cs.wikipedia.org/wiki/James_Prescott_Joule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cs.wikipedia.org/wiki/Soubor:Sun_in_X-Ray.png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http://oko.yin.cz/36/james-prescott-joule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Vytvořeno jako DUM do předmětu fyzika na </a:t>
            </a:r>
            <a:r>
              <a:rPr lang="cs-CZ" dirty="0" smtClean="0"/>
              <a:t>Základní škole a Mateřské škole </a:t>
            </a:r>
            <a:r>
              <a:rPr lang="en-GB" dirty="0"/>
              <a:t>17.listopadu 1325, </a:t>
            </a:r>
            <a:r>
              <a:rPr lang="en-GB" dirty="0" err="1"/>
              <a:t>příspěvková</a:t>
            </a:r>
            <a:r>
              <a:rPr lang="en-GB" dirty="0"/>
              <a:t> </a:t>
            </a:r>
            <a:r>
              <a:rPr lang="cs-CZ" dirty="0"/>
              <a:t> </a:t>
            </a:r>
            <a:r>
              <a:rPr lang="en-GB" dirty="0" err="1"/>
              <a:t>organizace</a:t>
            </a:r>
            <a:r>
              <a:rPr lang="cs-CZ" dirty="0"/>
              <a:t> , Mladá Boleslav </a:t>
            </a:r>
            <a:r>
              <a:rPr lang="cs-CZ" dirty="0" smtClean="0"/>
              <a:t>pro osmý </a:t>
            </a:r>
            <a:r>
              <a:rPr lang="cs-CZ" dirty="0"/>
              <a:t>ročník základní školy.</a:t>
            </a:r>
          </a:p>
          <a:p>
            <a:endParaRPr lang="cs-CZ" dirty="0"/>
          </a:p>
          <a:p>
            <a:r>
              <a:rPr lang="cs-CZ" dirty="0"/>
              <a:t>Materiál slouží k doplnění výkladu </a:t>
            </a:r>
            <a:r>
              <a:rPr lang="cs-CZ" dirty="0" smtClean="0"/>
              <a:t>práce a energie.</a:t>
            </a:r>
            <a:endParaRPr lang="cs-CZ" dirty="0"/>
          </a:p>
          <a:p>
            <a:r>
              <a:rPr lang="cs-CZ" dirty="0"/>
              <a:t>Materiál doporučuji prezentovat pomocí dataprojektoru.</a:t>
            </a:r>
          </a:p>
          <a:p>
            <a:r>
              <a:rPr lang="cs-CZ" dirty="0"/>
              <a:t>Materiál byl vytvořen a pilotován ve </a:t>
            </a:r>
            <a:r>
              <a:rPr lang="cs-CZ" dirty="0" smtClean="0"/>
              <a:t>I. </a:t>
            </a:r>
            <a:r>
              <a:rPr lang="cs-CZ" dirty="0"/>
              <a:t>pololetí školního roku </a:t>
            </a:r>
            <a:r>
              <a:rPr lang="cs-CZ" dirty="0" smtClean="0"/>
              <a:t>2012/2013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048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93</TotalTime>
  <Words>149</Words>
  <Application>Microsoft Office PowerPoint</Application>
  <PresentationFormat>Předvádění na obrazovce (4:3)</PresentationFormat>
  <Paragraphs>35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Lití písma</vt:lpstr>
      <vt:lpstr>     </vt:lpstr>
      <vt:lpstr>James Prescott Joule </vt:lpstr>
      <vt:lpstr>První Experimenty</vt:lpstr>
      <vt:lpstr>Tepelné výzkumy</vt:lpstr>
      <vt:lpstr>Konec Života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James Prescott Joule</dc:title>
  <dc:creator>xy</dc:creator>
  <cp:lastModifiedBy>Monika</cp:lastModifiedBy>
  <cp:revision>14</cp:revision>
  <dcterms:created xsi:type="dcterms:W3CDTF">2012-09-19T13:02:14Z</dcterms:created>
  <dcterms:modified xsi:type="dcterms:W3CDTF">2012-12-08T09:44:49Z</dcterms:modified>
</cp:coreProperties>
</file>