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72" r:id="rId1"/>
  </p:sldMasterIdLst>
  <p:sldIdLst>
    <p:sldId id="257" r:id="rId2"/>
    <p:sldId id="258" r:id="rId3"/>
    <p:sldId id="260" r:id="rId4"/>
    <p:sldId id="262" r:id="rId5"/>
    <p:sldId id="275" r:id="rId6"/>
    <p:sldId id="276" r:id="rId7"/>
    <p:sldId id="277" r:id="rId8"/>
    <p:sldId id="264" r:id="rId9"/>
    <p:sldId id="279" r:id="rId10"/>
    <p:sldId id="263" r:id="rId11"/>
    <p:sldId id="278" r:id="rId12"/>
    <p:sldId id="261" r:id="rId13"/>
    <p:sldId id="268" r:id="rId14"/>
    <p:sldId id="269" r:id="rId15"/>
    <p:sldId id="270" r:id="rId16"/>
    <p:sldId id="259" r:id="rId17"/>
    <p:sldId id="280" r:id="rId18"/>
  </p:sldIdLst>
  <p:sldSz cx="9144000" cy="6858000" type="screen4x3"/>
  <p:notesSz cx="6735763" cy="9799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55780-5C55-4832-8A1C-9F38D68F0F3B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8BBD8-3A92-44D3-92ED-920A2B109C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55780-5C55-4832-8A1C-9F38D68F0F3B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8BBD8-3A92-44D3-92ED-920A2B109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55780-5C55-4832-8A1C-9F38D68F0F3B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3D8BBD8-3A92-44D3-92ED-920A2B109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55780-5C55-4832-8A1C-9F38D68F0F3B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8BBD8-3A92-44D3-92ED-920A2B109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55780-5C55-4832-8A1C-9F38D68F0F3B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8BBD8-3A92-44D3-92ED-920A2B109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55780-5C55-4832-8A1C-9F38D68F0F3B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8BBD8-3A92-44D3-92ED-920A2B109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55780-5C55-4832-8A1C-9F38D68F0F3B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8BBD8-3A92-44D3-92ED-920A2B109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55780-5C55-4832-8A1C-9F38D68F0F3B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8BBD8-3A92-44D3-92ED-920A2B109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55780-5C55-4832-8A1C-9F38D68F0F3B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8BBD8-3A92-44D3-92ED-920A2B109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55780-5C55-4832-8A1C-9F38D68F0F3B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8BBD8-3A92-44D3-92ED-920A2B109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55780-5C55-4832-8A1C-9F38D68F0F3B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8BBD8-3A92-44D3-92ED-920A2B109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D855780-5C55-4832-8A1C-9F38D68F0F3B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3D8BBD8-3A92-44D3-92ED-920A2B109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Nowitna_river.jpg" TargetMode="External"/><Relationship Id="rId3" Type="http://schemas.openxmlformats.org/officeDocument/2006/relationships/hyperlink" Target="http://de.wikipedia.org/w/index.php?title=Datei:Lawine.jpg&amp;filetimestamp=20100214212732" TargetMode="External"/><Relationship Id="rId7" Type="http://schemas.openxmlformats.org/officeDocument/2006/relationships/hyperlink" Target="http://en.wikipedia.org/wiki/File:Wavecut_platform_southerndown_pano.jpg" TargetMode="External"/><Relationship Id="rId2" Type="http://schemas.openxmlformats.org/officeDocument/2006/relationships/hyperlink" Target="http://cs.wikipedia.org/wiki/Soubor:D%C3%BCne_S-Schlag_Sossusvlei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en.wikipedia.org/wiki/File:MorainesLakeLouise.JPG" TargetMode="External"/><Relationship Id="rId5" Type="http://schemas.openxmlformats.org/officeDocument/2006/relationships/hyperlink" Target="http://en.wikipedia.org/wiki/File:Water_erosion_map.jpg" TargetMode="External"/><Relationship Id="rId4" Type="http://schemas.openxmlformats.org/officeDocument/2006/relationships/hyperlink" Target="http://en.wikipedia.org/wiki/File:Im_Salar_de_Uyuni.jpg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/File:Leman_img_0573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/>
          </a:bodyPr>
          <a:lstStyle/>
          <a:p>
            <a:r>
              <a:rPr lang="cs-CZ" sz="4000" i="1" dirty="0" smtClean="0">
                <a:solidFill>
                  <a:schemeClr val="accent6"/>
                </a:solidFill>
              </a:rPr>
              <a:t>vnější geologické děje</a:t>
            </a:r>
            <a:endParaRPr lang="cs-CZ" sz="4000" i="1" dirty="0">
              <a:solidFill>
                <a:schemeClr val="accent6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</a:t>
            </a:r>
            <a:r>
              <a:rPr lang="cs-CZ" sz="2000" smtClean="0">
                <a:solidFill>
                  <a:schemeClr val="tx1"/>
                </a:solidFill>
              </a:rPr>
              <a:t>:  </a:t>
            </a:r>
            <a:r>
              <a:rPr lang="cs-CZ" sz="2000" smtClean="0"/>
              <a:t>VY_32_INOVACE_06_B_16_Vnější </a:t>
            </a:r>
            <a:r>
              <a:rPr lang="cs-CZ" sz="2000" dirty="0"/>
              <a:t>geologické děje</a:t>
            </a:r>
            <a:endParaRPr lang="cs-CZ" sz="2000" dirty="0">
              <a:solidFill>
                <a:srgbClr val="C00000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dirty="0"/>
              <a:t>Mineralogie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3489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3264900"/>
              </p:ext>
            </p:extLst>
          </p:nvPr>
        </p:nvGraphicFramePr>
        <p:xfrm>
          <a:off x="1043608" y="119675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20/10 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9/11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IX.A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Mineralogie a geologie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Geologické děje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Vnější geologické děje</a:t>
                      </a:r>
                      <a:endParaRPr lang="cs-CZ" sz="1800" dirty="0" smtClean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Geologie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, hornina, zvětrávání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, ledovec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5099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Činitelé vnějších geologických dějů: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Zemská tíže   (</a:t>
            </a:r>
            <a:r>
              <a:rPr lang="cs-CZ" dirty="0" err="1" smtClean="0"/>
              <a:t>Sagarmatha</a:t>
            </a:r>
            <a:r>
              <a:rPr lang="cs-CZ" dirty="0" smtClean="0"/>
              <a:t>) - laviny</a:t>
            </a:r>
          </a:p>
          <a:p>
            <a:r>
              <a:rPr lang="cs-CZ" dirty="0" smtClean="0"/>
              <a:t>Voda – tekoucí + ledovce + mořská voda</a:t>
            </a:r>
          </a:p>
          <a:p>
            <a:r>
              <a:rPr lang="cs-CZ" dirty="0" smtClean="0"/>
              <a:t>Vítr (pouště aj.)</a:t>
            </a:r>
          </a:p>
          <a:p>
            <a:r>
              <a:rPr lang="cs-CZ" dirty="0" smtClean="0"/>
              <a:t>Organismy včetně člověka</a:t>
            </a:r>
          </a:p>
          <a:p>
            <a:endParaRPr lang="cs-CZ" dirty="0" smtClean="0"/>
          </a:p>
          <a:p>
            <a:r>
              <a:rPr lang="cs-CZ" dirty="0" smtClean="0"/>
              <a:t>Tvořivá (přenos a ukládání zvětralin)</a:t>
            </a:r>
          </a:p>
          <a:p>
            <a:r>
              <a:rPr lang="cs-CZ" dirty="0" smtClean="0"/>
              <a:t>Erozivní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" y="0"/>
            <a:ext cx="4649492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877056" y="1124744"/>
            <a:ext cx="360707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err="1" smtClean="0"/>
              <a:t>Protilavinové</a:t>
            </a:r>
            <a:r>
              <a:rPr lang="cs-CZ" sz="2800" b="1" i="1" dirty="0" smtClean="0"/>
              <a:t> zátarasy</a:t>
            </a:r>
          </a:p>
          <a:p>
            <a:pPr algn="ctr"/>
            <a:r>
              <a:rPr lang="cs-CZ" sz="2800" b="1" i="1" dirty="0"/>
              <a:t>a</a:t>
            </a:r>
            <a:r>
              <a:rPr lang="cs-CZ" sz="2800" b="1" i="1" dirty="0" smtClean="0"/>
              <a:t> ochranné pásmo lesa</a:t>
            </a:r>
          </a:p>
          <a:p>
            <a:pPr algn="ctr"/>
            <a:r>
              <a:rPr lang="cs-CZ" sz="2800" b="1" i="1" dirty="0"/>
              <a:t> </a:t>
            </a:r>
            <a:r>
              <a:rPr lang="cs-CZ" sz="2800" b="1" i="1" dirty="0" smtClean="0"/>
              <a:t>- Švýcarsko</a:t>
            </a:r>
            <a:endParaRPr lang="cs-CZ" sz="28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83" y="330282"/>
            <a:ext cx="9144000" cy="61950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943681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60648"/>
            <a:ext cx="7620000" cy="565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93624" y="6165304"/>
            <a:ext cx="33414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Větrná eroze - Bolívie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38410886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8" y="404664"/>
            <a:ext cx="9188077" cy="5949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50037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2096" y="6165304"/>
            <a:ext cx="87986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Vodní 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eroze – </a:t>
            </a:r>
            <a:r>
              <a:rPr lang="cs-CZ" sz="2800" b="1" i="1" dirty="0" err="1" smtClean="0">
                <a:latin typeface="Arial" pitchFamily="34" charset="0"/>
                <a:cs typeface="Arial" pitchFamily="34" charset="0"/>
              </a:rPr>
              <a:t>Israel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 – za období kratší než 1 rok !!!</a:t>
            </a:r>
            <a:endParaRPr lang="cs-CZ" sz="2800" b="1" i="1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8864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3286"/>
            <a:ext cx="9144000" cy="4583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76632" y="5517232"/>
            <a:ext cx="33754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Mořská eroze - Wales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35081130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869757" y="1766887"/>
          <a:ext cx="5404485" cy="3324225"/>
        </p:xfrm>
        <a:graphic>
          <a:graphicData uri="http://schemas.openxmlformats.org/drawingml/2006/table">
            <a:tbl>
              <a:tblPr/>
              <a:tblGrid>
                <a:gridCol w="5404485"/>
              </a:tblGrid>
              <a:tr h="332422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100" dirty="0">
                        <a:latin typeface="Verdana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970148" y="6004156"/>
            <a:ext cx="72037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Tvorba 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meandrů – řeka </a:t>
            </a:r>
            <a:r>
              <a:rPr lang="cs-CZ" sz="2800" b="1" i="1" dirty="0" err="1" smtClean="0">
                <a:latin typeface="Arial" pitchFamily="34" charset="0"/>
                <a:cs typeface="Arial" pitchFamily="34" charset="0"/>
              </a:rPr>
              <a:t>Nowitna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 - Aljaška</a:t>
            </a:r>
            <a:endParaRPr lang="cs-CZ" sz="2800" b="1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48680"/>
            <a:ext cx="7620000" cy="510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88640"/>
            <a:ext cx="7620000" cy="547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39567" y="5805264"/>
            <a:ext cx="58496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Ledovcová moréna – Alberta - Kanada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38298826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Zvětrávání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70916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Vede k rozpadu hornin</a:t>
            </a:r>
          </a:p>
          <a:p>
            <a:endParaRPr lang="cs-CZ" dirty="0" smtClean="0"/>
          </a:p>
          <a:p>
            <a:r>
              <a:rPr lang="cs-CZ" dirty="0" smtClean="0"/>
              <a:t>Mráz</a:t>
            </a:r>
          </a:p>
          <a:p>
            <a:endParaRPr lang="cs-CZ" dirty="0" smtClean="0"/>
          </a:p>
          <a:p>
            <a:r>
              <a:rPr lang="cs-CZ" dirty="0" smtClean="0"/>
              <a:t>Chemické zvětrávání – voda, kyslík, oxid uhličitý</a:t>
            </a:r>
          </a:p>
          <a:p>
            <a:endParaRPr lang="cs-CZ" dirty="0" smtClean="0"/>
          </a:p>
          <a:p>
            <a:r>
              <a:rPr lang="cs-CZ" b="1" i="1" dirty="0" smtClean="0"/>
              <a:t>Procesy zvětrávání jsou předpokladem vzniku půdy</a:t>
            </a:r>
            <a:endParaRPr lang="cs-CZ" b="1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941" y="188640"/>
            <a:ext cx="758190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80556" y="6093296"/>
            <a:ext cx="59554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Prachovské skály – zvětrávání pískovců</a:t>
            </a:r>
            <a:endParaRPr lang="cs-CZ" sz="28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5085184"/>
            <a:ext cx="414408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Afrika – poušť </a:t>
            </a:r>
            <a:r>
              <a:rPr lang="cs-CZ" sz="2800" b="1" i="1" dirty="0" err="1" smtClean="0">
                <a:latin typeface="Arial" pitchFamily="34" charset="0"/>
                <a:cs typeface="Arial" pitchFamily="34" charset="0"/>
              </a:rPr>
              <a:t>Namib</a:t>
            </a:r>
            <a:endParaRPr lang="cs-CZ" sz="2800" b="1" i="1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Nejvyšší duny na světě</a:t>
            </a:r>
          </a:p>
          <a:p>
            <a:pPr algn="ctr"/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 – až 400 m</a:t>
            </a:r>
            <a:endParaRPr lang="cs-CZ" sz="2800" b="1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0" name="Picture 2" descr="http://upload.wikimedia.org/wikipedia/commons/thumb/5/51/D%C3%BCne_S-Schlag_Sossusvlei.JPG/220px-D%C3%BCne_S-Schlag_Sossusvle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51553" y="233264"/>
            <a:ext cx="6424903" cy="48186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220072" y="2154970"/>
            <a:ext cx="3922869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Tvořivá činnost </a:t>
            </a:r>
            <a:endParaRPr lang="cs-CZ" sz="2800" b="1" i="1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Sedimentů</a:t>
            </a:r>
          </a:p>
          <a:p>
            <a:pPr algn="ctr"/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 – řeka </a:t>
            </a:r>
            <a:r>
              <a:rPr lang="cs-CZ" sz="2800" b="1" i="1" dirty="0" err="1" smtClean="0">
                <a:latin typeface="Arial" pitchFamily="34" charset="0"/>
                <a:cs typeface="Arial" pitchFamily="34" charset="0"/>
              </a:rPr>
              <a:t>Rhona</a:t>
            </a:r>
            <a:endParaRPr lang="cs-CZ" sz="2800" b="1" i="1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 se vlévá</a:t>
            </a:r>
          </a:p>
          <a:p>
            <a:pPr algn="ctr"/>
            <a:r>
              <a:rPr lang="cs-CZ" sz="2800" b="1" i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o Ženevského jezera</a:t>
            </a:r>
            <a:endParaRPr lang="cs-CZ" sz="2800" b="1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064"/>
            <a:ext cx="5220072" cy="6960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Černík, V., Martinec, Z., Vítek, J. Přírodopis 4 mineralogie a geologie se základy</a:t>
            </a:r>
          </a:p>
          <a:p>
            <a:r>
              <a:rPr lang="cs-CZ" dirty="0" smtClean="0"/>
              <a:t>ekologie: pro žáky základní školy a nižší ročníky víceletých gymnázií. 1. </a:t>
            </a:r>
            <a:r>
              <a:rPr lang="cs-CZ" dirty="0" err="1" smtClean="0"/>
              <a:t>vyd</a:t>
            </a:r>
            <a:r>
              <a:rPr lang="cs-CZ" dirty="0" smtClean="0"/>
              <a:t>. Praha SPN 1998, 87 s. ISBN 80-7235-044-7</a:t>
            </a:r>
          </a:p>
          <a:p>
            <a:r>
              <a:rPr lang="pt-BR" dirty="0"/>
              <a:t>AUTOR NEUVEDEN. </a:t>
            </a:r>
            <a:r>
              <a:rPr lang="pt-BR" i="1" dirty="0"/>
              <a:t>http://cs.wikipedia.org/wiki/Sediment%C3%A1rn%C3%AD_hornina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2"/>
              </a:rPr>
              <a:t>http://</a:t>
            </a:r>
            <a:r>
              <a:rPr lang="pt-BR" dirty="0" smtClean="0">
                <a:hlinkClick r:id="rId2"/>
              </a:rPr>
              <a:t>cs.wikipedia.org/wiki/Soubor:D%C3%BCne_S-Schlag_Sossusvlei.JPG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http://de.wikipedia.org/wiki/Lawine</a:t>
            </a:r>
            <a:r>
              <a:rPr lang="pt-BR" dirty="0"/>
              <a:t> [online]. [cit. 8.12.2012]. Dostupný na WWW: http://</a:t>
            </a:r>
            <a:r>
              <a:rPr lang="pt-BR" dirty="0" smtClean="0"/>
              <a:t>de.wikipedia.org/w/index.php?title=Datei:Schutzwald-Lawinenverbauung.jpg&amp;filetimestamp=20060921190312</a:t>
            </a:r>
            <a:r>
              <a:rPr lang="pt-BR" dirty="0"/>
              <a:t>AUTOR NEUVEDEN. </a:t>
            </a:r>
            <a:r>
              <a:rPr lang="pt-BR" i="1" dirty="0"/>
              <a:t>http://de.wikipedia.org/wiki/Lawine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3"/>
              </a:rPr>
              <a:t>http://</a:t>
            </a:r>
            <a:r>
              <a:rPr lang="pt-BR" dirty="0" smtClean="0">
                <a:hlinkClick r:id="rId3"/>
              </a:rPr>
              <a:t>de.wikipedia.org/w/index.php?title=Datei:Lawine.jpg&amp;filetimestamp=20100214212732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http://en.wikipedia.org/wiki/Erosion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4"/>
              </a:rPr>
              <a:t>http://</a:t>
            </a:r>
            <a:r>
              <a:rPr lang="pt-BR" dirty="0" smtClean="0">
                <a:hlinkClick r:id="rId4"/>
              </a:rPr>
              <a:t>en.wikipedia.org/wiki/File:Im_Salar_de_Uyuni.jpg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http://en.wikipedia.org/wiki/Erosion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5"/>
              </a:rPr>
              <a:t>http://</a:t>
            </a:r>
            <a:r>
              <a:rPr lang="pt-BR" dirty="0" smtClean="0">
                <a:hlinkClick r:id="rId5"/>
              </a:rPr>
              <a:t>en.wikipedia.org/wiki/File:Water_erosion_map.jpg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http://en.wikipedia.org/wiki/Erosion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6"/>
              </a:rPr>
              <a:t>http://</a:t>
            </a:r>
            <a:r>
              <a:rPr lang="pt-BR" dirty="0" smtClean="0">
                <a:hlinkClick r:id="rId6"/>
              </a:rPr>
              <a:t>en.wikipedia.org/wiki/File:MorainesLakeLouise.JPG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http://en.wikipedia.org/wiki/Erosion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7"/>
              </a:rPr>
              <a:t>http://</a:t>
            </a:r>
            <a:r>
              <a:rPr lang="pt-BR" dirty="0" smtClean="0">
                <a:hlinkClick r:id="rId7"/>
              </a:rPr>
              <a:t>en.wikipedia.org/wiki/File:Wavecut_platform_southerndown_pano.jpg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http://cs.wikipedia.org/wiki/Meandr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8"/>
              </a:rPr>
              <a:t>http://</a:t>
            </a:r>
            <a:r>
              <a:rPr lang="pt-BR" dirty="0" smtClean="0">
                <a:hlinkClick r:id="rId8"/>
              </a:rPr>
              <a:t>cs.wikipedia.org/wiki/Soubor:Nowitna_river.jpg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http://cs.wikipedia.org/wiki/Prachovsk%C3%A9_sk%C3%A1ly</a:t>
            </a:r>
            <a:r>
              <a:rPr lang="pt-BR" dirty="0"/>
              <a:t> [online]. [cit. 8.12.2012]. Dostupný na WWW: http://cs.wikipedia.org/wiki/Soubor:Prachauer_felsen_03.jpg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40" y="1727"/>
            <a:ext cx="91440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dirty="0"/>
              <a:t>AUTOR NEUVEDEN. http://en.wikipedia.org/wiki/Sediment [online]. [cit. 8.12.2012]. Dostupný na WWW: </a:t>
            </a:r>
            <a:r>
              <a:rPr lang="pt-BR" dirty="0">
                <a:hlinkClick r:id="rId2"/>
              </a:rPr>
              <a:t>http://</a:t>
            </a:r>
            <a:r>
              <a:rPr lang="pt-BR" dirty="0" smtClean="0">
                <a:hlinkClick r:id="rId2"/>
              </a:rPr>
              <a:t>en.wikipedia.org/wiki/File:Leman_img_0573.jpg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51424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179</TotalTime>
  <Words>455</Words>
  <Application>Microsoft Office PowerPoint</Application>
  <PresentationFormat>Předvádění na obrazovce (4:3)</PresentationFormat>
  <Paragraphs>73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Vrchol</vt:lpstr>
      <vt:lpstr>vnější geologické děje</vt:lpstr>
      <vt:lpstr>Prezentace aplikace PowerPoint</vt:lpstr>
      <vt:lpstr>Činitelé vnějších geologických dějů: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Zvětrávání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Vnitřní geologické děje</dc:title>
  <dc:creator>Adéla</dc:creator>
  <cp:lastModifiedBy>Lubor</cp:lastModifiedBy>
  <cp:revision>73</cp:revision>
  <cp:lastPrinted>2012-12-08T09:40:03Z</cp:lastPrinted>
  <dcterms:created xsi:type="dcterms:W3CDTF">2012-10-20T05:35:53Z</dcterms:created>
  <dcterms:modified xsi:type="dcterms:W3CDTF">2012-12-08T09:49:53Z</dcterms:modified>
</cp:coreProperties>
</file>