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  <p:sldId id="272" r:id="rId7"/>
    <p:sldId id="264" r:id="rId8"/>
    <p:sldId id="270" r:id="rId9"/>
    <p:sldId id="271" r:id="rId10"/>
    <p:sldId id="266" r:id="rId11"/>
    <p:sldId id="269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D04CC22-713C-4D1F-9FB8-B23025A4627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7/77/Geologic_Clock_with_events_and_periods.sv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Pangaea_continents_german.png&amp;filetimestamp=20110905011235" TargetMode="External"/><Relationship Id="rId2" Type="http://schemas.openxmlformats.org/officeDocument/2006/relationships/hyperlink" Target="http://en.wikipedia.org/wiki/File:Geologic_Clock_with_events_and_periods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e.wikipedia.org/w/index.php?title=Datei:Mamut.JPG&amp;filetimestamp=20060312140940" TargetMode="External"/><Relationship Id="rId5" Type="http://schemas.openxmlformats.org/officeDocument/2006/relationships/hyperlink" Target="http://de.wikipedia.org/w/index.php?title=Datei:Smilodon_head.jpg&amp;filetimestamp=20081028160710" TargetMode="External"/><Relationship Id="rId4" Type="http://schemas.openxmlformats.org/officeDocument/2006/relationships/hyperlink" Target="http://en.wikipedia.org/wiki/File:Largestdinosaursbysuborder_scal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Éry vývoje země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VY_32_INOVACE_06_B_17_Éry vývoje Země</a:t>
            </a:r>
            <a:endParaRPr lang="cs-CZ" sz="2000" dirty="0" smtClean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/>
              <a:t>Téma:   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25/10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14/11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Historická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Éry vývoje Země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hornina, éra, geologické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Prekambrium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Historická geologie se zabývá vývojem zemské kůry</a:t>
            </a:r>
          </a:p>
          <a:p>
            <a:endParaRPr lang="cs-CZ" dirty="0" smtClean="0"/>
          </a:p>
          <a:p>
            <a:r>
              <a:rPr lang="cs-CZ" dirty="0" smtClean="0"/>
              <a:t>= Prahory + Starohory - 4 600 mil. let – 570 mil. let </a:t>
            </a:r>
          </a:p>
          <a:p>
            <a:endParaRPr lang="cs-CZ" dirty="0"/>
          </a:p>
          <a:p>
            <a:r>
              <a:rPr lang="cs-CZ" dirty="0" smtClean="0"/>
              <a:t>(bakterie, sinice, řasy, prvoci + mnohobuněční bezobratlí)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293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File:Geologic Clock with events and period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7161266" cy="686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998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Kambrium/Ordovik/Silur/Devon/Karbon/Perm</a:t>
            </a:r>
            <a:endParaRPr lang="cs-CZ" b="1" i="1" dirty="0" smtClean="0"/>
          </a:p>
          <a:p>
            <a:endParaRPr lang="cs-CZ" dirty="0"/>
          </a:p>
          <a:p>
            <a:r>
              <a:rPr lang="cs-CZ" dirty="0" smtClean="0"/>
              <a:t>Trilobiti, ostnokožci, první obratlovci</a:t>
            </a:r>
          </a:p>
          <a:p>
            <a:r>
              <a:rPr lang="cs-CZ" dirty="0" smtClean="0"/>
              <a:t>Koráli, primitivní rostliny, obojživelníci</a:t>
            </a:r>
          </a:p>
          <a:p>
            <a:r>
              <a:rPr lang="cs-CZ" dirty="0" smtClean="0"/>
              <a:t>Plavuně, přesličky, kapradiny, </a:t>
            </a:r>
          </a:p>
          <a:p>
            <a:r>
              <a:rPr lang="cs-CZ" dirty="0" smtClean="0"/>
              <a:t>Černé uhlí</a:t>
            </a:r>
          </a:p>
          <a:p>
            <a:r>
              <a:rPr lang="cs-CZ" dirty="0" smtClean="0"/>
              <a:t>Hmyz, plazi, jehličnany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772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-56567"/>
            <a:ext cx="6192688" cy="6971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444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Druhohory a třetihory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Druhohory</a:t>
            </a:r>
            <a:r>
              <a:rPr lang="cs-CZ" dirty="0" smtClean="0"/>
              <a:t>: Trias/Jura/Křída</a:t>
            </a:r>
          </a:p>
          <a:p>
            <a:r>
              <a:rPr lang="cs-CZ" dirty="0" smtClean="0"/>
              <a:t>Rozvoj plazů „jurský park“ + první ptáci + primitivní savci – vyhynutí plazů…….</a:t>
            </a:r>
          </a:p>
          <a:p>
            <a:r>
              <a:rPr lang="cs-CZ" dirty="0" smtClean="0"/>
              <a:t>Alpy, </a:t>
            </a:r>
            <a:r>
              <a:rPr lang="cs-CZ" dirty="0" err="1" smtClean="0"/>
              <a:t>Himalaje</a:t>
            </a:r>
            <a:endParaRPr lang="cs-CZ" dirty="0" smtClean="0"/>
          </a:p>
          <a:p>
            <a:r>
              <a:rPr lang="cs-CZ" dirty="0" smtClean="0"/>
              <a:t>Vrby, topoly</a:t>
            </a:r>
          </a:p>
          <a:p>
            <a:endParaRPr lang="cs-CZ" dirty="0" smtClean="0"/>
          </a:p>
          <a:p>
            <a:r>
              <a:rPr lang="cs-CZ" b="1" i="1" dirty="0" smtClean="0"/>
              <a:t>Třetihory</a:t>
            </a:r>
            <a:r>
              <a:rPr lang="cs-CZ" dirty="0" smtClean="0"/>
              <a:t>: Paleogén/Neogén</a:t>
            </a:r>
          </a:p>
          <a:p>
            <a:r>
              <a:rPr lang="cs-CZ" dirty="0" smtClean="0"/>
              <a:t>Savci – šavlozubý tygr, kopytníci, primáti</a:t>
            </a:r>
          </a:p>
          <a:p>
            <a:r>
              <a:rPr lang="cs-CZ" dirty="0" smtClean="0"/>
              <a:t>Jehličnany, dub, javor, bříza, olše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187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78310" y="4509120"/>
            <a:ext cx="40614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Největší dinosauři  (60 m) </a:t>
            </a:r>
          </a:p>
          <a:p>
            <a:pPr algn="ctr"/>
            <a:r>
              <a:rPr lang="cs-CZ" sz="2800" b="1" i="1" dirty="0" smtClean="0"/>
              <a:t>v porovnání s člověkem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08" y="1700808"/>
            <a:ext cx="9258171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524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301208"/>
            <a:ext cx="2358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Šavlozubý tygr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6464" y="1556792"/>
            <a:ext cx="4597536" cy="5389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8064" cy="3861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444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tvrtohory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Pleistocén/Holocén</a:t>
            </a:r>
          </a:p>
          <a:p>
            <a:endParaRPr lang="cs-CZ" b="1" i="1" dirty="0" smtClean="0"/>
          </a:p>
          <a:p>
            <a:r>
              <a:rPr lang="cs-CZ" dirty="0" smtClean="0"/>
              <a:t>5 dob ledových + 4 meziledové</a:t>
            </a:r>
          </a:p>
          <a:p>
            <a:endParaRPr lang="cs-CZ" dirty="0" smtClean="0"/>
          </a:p>
          <a:p>
            <a:r>
              <a:rPr lang="cs-CZ" dirty="0" smtClean="0"/>
              <a:t>Mamuti, koně, sobi, losi, hyeny, lišky, vlci</a:t>
            </a:r>
          </a:p>
          <a:p>
            <a:endParaRPr lang="cs-CZ" dirty="0" smtClean="0"/>
          </a:p>
          <a:p>
            <a:r>
              <a:rPr lang="cs-CZ" dirty="0" smtClean="0"/>
              <a:t>Vývoj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088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5184576" cy="6912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9455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4956" y="6241801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Rozšíření ledu v Evropě v poslední době ledové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400" y="0"/>
            <a:ext cx="8172400" cy="5996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5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http://en.wikipedia.org/wiki/Geologic_time_scale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en.wikipedia.org/wiki/File:Geologic_Clock_with_events_and_periods.svg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http://de.wikipedia.org/wiki/Pangaea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de.wikipedia.org/w/index.php?title=Datei:Pangaea_continents_german.png&amp;filetimestamp=20110905011235</a:t>
            </a:r>
            <a:endParaRPr lang="cs-CZ" dirty="0" smtClean="0"/>
          </a:p>
          <a:p>
            <a:r>
              <a:rPr lang="cs-CZ" dirty="0" err="1" smtClean="0"/>
              <a:t>MARTYNIUK.</a:t>
            </a:r>
            <a:r>
              <a:rPr lang="cs-CZ" i="1" dirty="0" err="1" smtClean="0"/>
              <a:t>http</a:t>
            </a:r>
            <a:r>
              <a:rPr lang="cs-CZ" i="1" dirty="0"/>
              <a:t>://en.wikipedia.org/wiki/File:Largestdinosaursbysuborder_scale.png</a:t>
            </a:r>
            <a:r>
              <a:rPr lang="cs-CZ" dirty="0"/>
              <a:t> [online]. [cit. 8.12.2012].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en.wikipedia.org/wiki/File:Largestdinosaursbysuborder_scale.png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http://de.wikipedia.org/wiki/S%C3%A4belzahnkatzen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de.wikipedia.org/w/index.php?title=Datei:Smilodon_head.jpg&amp;filetimestamp=20081028</a:t>
            </a:r>
            <a:endParaRPr lang="cs-CZ" dirty="0" smtClean="0">
              <a:hlinkClick r:id="rId5"/>
            </a:endParaRPr>
          </a:p>
          <a:p>
            <a:r>
              <a:rPr lang="pt-BR" dirty="0"/>
              <a:t>AUTOR NEUVEDEN. </a:t>
            </a:r>
            <a:r>
              <a:rPr lang="pt-BR" i="1" dirty="0"/>
              <a:t>http://en.wikipedia.org/wiki/Machairodontinae</a:t>
            </a:r>
            <a:r>
              <a:rPr lang="pt-BR" dirty="0"/>
              <a:t> [online]. [cit. 8.12.2012]. Dostupný na WWW: http://en.wikipedia.org/wiki/File:Smilodon_Populator1.JPG </a:t>
            </a:r>
            <a:r>
              <a:rPr lang="pt-BR" dirty="0" smtClean="0">
                <a:hlinkClick r:id="rId5"/>
              </a:rPr>
              <a:t>160710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http://de.wikipedia.org/wiki/Mammuts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de.wikipedia.org/w/index.php?title=Datei:Mamut.JPG&amp;filetimestamp=20060312140940</a:t>
            </a:r>
            <a:endParaRPr lang="cs-CZ" dirty="0" smtClean="0"/>
          </a:p>
          <a:p>
            <a:r>
              <a:rPr lang="cs-CZ" dirty="0" smtClean="0"/>
              <a:t>IHLE</a:t>
            </a:r>
            <a:r>
              <a:rPr lang="pt-BR" dirty="0" smtClean="0"/>
              <a:t>. </a:t>
            </a:r>
            <a:r>
              <a:rPr lang="pt-BR" i="1" dirty="0"/>
              <a:t>http://cs.wikipedia.org/wiki/Doba_ledov%C3%A1</a:t>
            </a:r>
            <a:r>
              <a:rPr lang="pt-BR" dirty="0"/>
              <a:t> [online]. [cit. 8.12.2012]. Dostupný na WWW: http://cs.wikipedia.org/wiki/Soubor:Northern_icesheet_hg.png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113</TotalTime>
  <Words>414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Éry vývoje země</vt:lpstr>
      <vt:lpstr>Snímek 2</vt:lpstr>
      <vt:lpstr>Prekambrium</vt:lpstr>
      <vt:lpstr>Snímek 4</vt:lpstr>
      <vt:lpstr>Prvohory</vt:lpstr>
      <vt:lpstr>Snímek 6</vt:lpstr>
      <vt:lpstr>Druhohory a třetihory</vt:lpstr>
      <vt:lpstr>Snímek 8</vt:lpstr>
      <vt:lpstr>Snímek 9</vt:lpstr>
      <vt:lpstr>Čtvrtohory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geologické děje</dc:title>
  <dc:creator>Adéla</dc:creator>
  <cp:lastModifiedBy>Dum</cp:lastModifiedBy>
  <cp:revision>46</cp:revision>
  <dcterms:created xsi:type="dcterms:W3CDTF">2012-10-20T06:22:40Z</dcterms:created>
  <dcterms:modified xsi:type="dcterms:W3CDTF">2012-12-08T11:20:18Z</dcterms:modified>
</cp:coreProperties>
</file>