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VY_22_INOVACE_11_Nálady a pocity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Nálady a pocity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VY_22_INOVACE_11_Nálady a pocity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Nálady a pocity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</a:t>
            </a:r>
            <a:r>
              <a:rPr lang="cs-CZ" baseline="0" dirty="0" smtClean="0"/>
              <a:t>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41130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 a gramatiky.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47312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</a:t>
            </a:r>
            <a:r>
              <a:rPr lang="cs-CZ" baseline="0" dirty="0" smtClean="0"/>
              <a:t>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47312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Může být též použit jako pracovní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4751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473260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procvičení slovní zásoby a pravopisu, další část lze využít pro samostatnou práci žáků jako pracovní list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 a vět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 a vět, doplňování textu, vyhledávání pravopisných chyb </a:t>
            </a:r>
            <a:r>
              <a:rPr lang="cs-CZ" sz="2800" smtClean="0"/>
              <a:t>v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NÁLADY A POCITY - FEELINGS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r">
              <a:buNone/>
            </a:pPr>
            <a:r>
              <a:rPr lang="cs-CZ" sz="3200" dirty="0" smtClean="0"/>
              <a:t>veselý</a:t>
            </a:r>
          </a:p>
          <a:p>
            <a:pPr marL="0" indent="0" algn="r">
              <a:buNone/>
            </a:pPr>
            <a:r>
              <a:rPr lang="cs-CZ" sz="3200" dirty="0" smtClean="0"/>
              <a:t>smutný</a:t>
            </a:r>
          </a:p>
          <a:p>
            <a:pPr marL="0" indent="0" algn="r">
              <a:buNone/>
            </a:pPr>
            <a:r>
              <a:rPr lang="cs-CZ" sz="3200" dirty="0" smtClean="0"/>
              <a:t>unavený</a:t>
            </a:r>
          </a:p>
          <a:p>
            <a:pPr marL="0" indent="0" algn="r">
              <a:buNone/>
            </a:pPr>
            <a:r>
              <a:rPr lang="cs-CZ" sz="3200" dirty="0" smtClean="0"/>
              <a:t>vystrašený</a:t>
            </a:r>
          </a:p>
          <a:p>
            <a:pPr marL="0" indent="0" algn="r">
              <a:buNone/>
            </a:pPr>
            <a:r>
              <a:rPr lang="cs-CZ" sz="3200" dirty="0" smtClean="0"/>
              <a:t>hladový</a:t>
            </a:r>
          </a:p>
          <a:p>
            <a:pPr marL="0" indent="0" algn="r">
              <a:buNone/>
            </a:pPr>
            <a:r>
              <a:rPr lang="cs-CZ" sz="3200" dirty="0" smtClean="0"/>
              <a:t>žíznivý</a:t>
            </a:r>
          </a:p>
          <a:p>
            <a:pPr marL="0" indent="0" algn="r">
              <a:buNone/>
            </a:pPr>
            <a:r>
              <a:rPr lang="cs-CZ" sz="3200" dirty="0" smtClean="0"/>
              <a:t>rozzlobený</a:t>
            </a:r>
          </a:p>
          <a:p>
            <a:pPr marL="0" indent="0" algn="r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happy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sad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tired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scared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hungry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thirsty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</a:rPr>
              <a:t>angry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MMHF5AC4\MC9002325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72848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MMHF5AC4\MC9002936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941168"/>
            <a:ext cx="229692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104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Dopiš vhodné věty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ProchazkovaE\AppData\Local\Microsoft\Windows\Temporary Internet Files\Content.IE5\TN3PGN12\MC90044048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212" y="1304419"/>
            <a:ext cx="1557912" cy="176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chazkovaE\AppData\Local\Microsoft\Windows\Temporary Internet Files\Content.IE5\VA2H4KKW\MC900440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268761"/>
            <a:ext cx="1647709" cy="179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chazkovaE\AppData\Local\Microsoft\Windows\Temporary Internet Files\Content.IE5\VA2H4KKW\MC9002329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9205" y="3729419"/>
            <a:ext cx="2896230" cy="198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ochazkovaE\AppData\Local\Microsoft\Windows\Temporary Internet Files\Content.IE5\MMHF5AC4\MP9004222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023" y="4057919"/>
            <a:ext cx="1525910" cy="164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MMHF5AC4\MC90044065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313" y="4123507"/>
            <a:ext cx="1647710" cy="1711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rochazkovaE\AppData\Local\Microsoft\Windows\Temporary Internet Files\Content.IE5\TLWFA20Q\MP9004304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9359" y="1151845"/>
            <a:ext cx="1916076" cy="191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328095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3308045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59205" y="3308045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3574" y="60212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32149" y="60212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59205" y="60212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552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Dopiš vhodné věty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TN3PGN12\MC90044048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212" y="1304419"/>
            <a:ext cx="1557912" cy="176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chazkovaE\AppData\Local\Microsoft\Windows\Temporary Internet Files\Content.IE5\VA2H4KKW\MC900440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268761"/>
            <a:ext cx="1647709" cy="179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chazkovaE\AppData\Local\Microsoft\Windows\Temporary Internet Files\Content.IE5\VA2H4KKW\MC9002329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9205" y="3729419"/>
            <a:ext cx="2896230" cy="198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ochazkovaE\AppData\Local\Microsoft\Windows\Temporary Internet Files\Content.IE5\MMHF5AC4\MP9004222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023" y="4057919"/>
            <a:ext cx="1525910" cy="164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MMHF5AC4\MC90044065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313" y="4123507"/>
            <a:ext cx="1647710" cy="1711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rochazkovaE\AppData\Local\Microsoft\Windows\Temporary Internet Files\Content.IE5\TLWFA20Q\MP9004304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3261" y="1151845"/>
            <a:ext cx="1916076" cy="191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328095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3308045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59205" y="3308045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3574" y="60212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32149" y="60212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59205" y="60212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3825" y="3218643"/>
            <a:ext cx="1618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angry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3938" y="3234783"/>
            <a:ext cx="17506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scared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6463261" y="321864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thirsty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3825" y="5932901"/>
            <a:ext cx="1476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sad.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1845" y="5928955"/>
            <a:ext cx="1794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hungry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63301" y="5927649"/>
            <a:ext cx="1687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happy.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1059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tirred</a:t>
            </a:r>
            <a:r>
              <a:rPr lang="cs-CZ" dirty="0" smtClean="0"/>
              <a:t>.        _____________________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sat</a:t>
            </a:r>
            <a:r>
              <a:rPr lang="cs-CZ" dirty="0" smtClean="0"/>
              <a:t>.              _____________________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hapy</a:t>
            </a:r>
            <a:r>
              <a:rPr lang="cs-CZ" dirty="0" smtClean="0"/>
              <a:t>.         _____________________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hunggry</a:t>
            </a:r>
            <a:r>
              <a:rPr lang="cs-CZ" dirty="0" smtClean="0"/>
              <a:t>.     _____________________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dhirsty</a:t>
            </a:r>
            <a:r>
              <a:rPr lang="cs-CZ" dirty="0" smtClean="0"/>
              <a:t>.      _____________________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scaret</a:t>
            </a:r>
            <a:r>
              <a:rPr lang="cs-CZ" dirty="0" smtClean="0"/>
              <a:t>.         _____________________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angri</a:t>
            </a:r>
            <a:r>
              <a:rPr lang="cs-CZ" dirty="0" smtClean="0"/>
              <a:t>.         _____________________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720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245</Words>
  <Application>Microsoft Office PowerPoint</Application>
  <PresentationFormat>Předvádění na obrazovce (4:3)</PresentationFormat>
  <Paragraphs>66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NÁLADY A POCITY - FEELINGS</vt:lpstr>
      <vt:lpstr>Dopiš vhodné věty</vt:lpstr>
      <vt:lpstr>Dopiš vhodné věty</vt:lpstr>
      <vt:lpstr>Oprav věty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48</cp:revision>
  <dcterms:created xsi:type="dcterms:W3CDTF">2011-08-21T15:31:45Z</dcterms:created>
  <dcterms:modified xsi:type="dcterms:W3CDTF">2012-03-09T20:34:25Z</dcterms:modified>
</cp:coreProperties>
</file>