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6"/>
  </p:notesMasterIdLst>
  <p:sldIdLst>
    <p:sldId id="276" r:id="rId2"/>
    <p:sldId id="277" r:id="rId3"/>
    <p:sldId id="256" r:id="rId4"/>
    <p:sldId id="265" r:id="rId5"/>
    <p:sldId id="274" r:id="rId6"/>
    <p:sldId id="261" r:id="rId7"/>
    <p:sldId id="271" r:id="rId8"/>
    <p:sldId id="262" r:id="rId9"/>
    <p:sldId id="272" r:id="rId10"/>
    <p:sldId id="263" r:id="rId11"/>
    <p:sldId id="273" r:id="rId12"/>
    <p:sldId id="264" r:id="rId13"/>
    <p:sldId id="275" r:id="rId14"/>
    <p:sldId id="26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0806" autoAdjust="0"/>
    <p:restoredTop sz="94660"/>
  </p:normalViewPr>
  <p:slideViewPr>
    <p:cSldViewPr>
      <p:cViewPr varScale="1">
        <p:scale>
          <a:sx n="65" d="100"/>
          <a:sy n="65" d="100"/>
        </p:scale>
        <p:origin x="-732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7D7C-9014-4FC7-AC20-B0E77C62C7D7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760915-CF8D-406F-A611-A00C6DA1F9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13570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9D20F1-71BB-439F-AA7F-7B554E507B53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9D20F1-71BB-439F-AA7F-7B554E507B5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EE0CC0D-4729-49DC-8762-74B23C7BFD51}" type="datetime1">
              <a:rPr lang="cs-CZ" smtClean="0"/>
              <a:pPr/>
              <a:t>8.12.2012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64E3BA8-A353-42BE-BF33-68018F2AA8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4045D6-36FD-4187-A5A2-F63CF22C4F06}" type="datetime1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4E3BA8-A353-42BE-BF33-68018F2AA8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4675EF0-83D6-44AC-8659-F98B87F0DDEE}" type="datetime1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64E3BA8-A353-42BE-BF33-68018F2AA8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F4CE4CE-84FF-4308-99A1-4603F6696A15}" type="datetime1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4E3BA8-A353-42BE-BF33-68018F2AA8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5085AA8-C63F-439D-893D-E7B0CE32CBF0}" type="datetime1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4E3BA8-A353-42BE-BF33-68018F2AA8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863F9A2-2913-4C48-9742-EA945B27961E}" type="datetime1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4E3BA8-A353-42BE-BF33-68018F2AA8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29C5592-93A3-49FD-97C9-93474F66E0C0}" type="datetime1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4E3BA8-A353-42BE-BF33-68018F2AA8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6D1FA6-5760-478D-AA37-4B4D9D7C03EA}" type="datetime1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4E3BA8-A353-42BE-BF33-68018F2AA8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7B21B1B-8C8B-4648-9AED-38FF318DE2C1}" type="datetime1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4E3BA8-A353-42BE-BF33-68018F2AA8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ED718EA-0DC1-48C3-8C86-43AE68111131}" type="datetime1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4E3BA8-A353-42BE-BF33-68018F2AA8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268F886-3C67-42F1-8596-B3F98C5032C1}" type="datetime1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64E3BA8-A353-42BE-BF33-68018F2AA8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E1E3601-E40D-4721-877A-1729A64320FC}" type="datetime1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64E3BA8-A353-42BE-BF33-68018F2AA8F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office.com/" TargetMode="External"/><Relationship Id="rId2" Type="http://schemas.openxmlformats.org/officeDocument/2006/relationships/hyperlink" Target="http://cs.wikipedia.org/wiki/Soubor:Elektrarna_Prunerov_II_20070926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39566" y="4725144"/>
            <a:ext cx="3309803" cy="73611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7784" y="4615784"/>
            <a:ext cx="5407152" cy="1045464"/>
          </a:xfrm>
          <a:prstGeom prst="rect">
            <a:avLst/>
          </a:prstGeom>
        </p:spPr>
      </p:pic>
      <p:grpSp>
        <p:nvGrpSpPr>
          <p:cNvPr id="2" name="Skupina 5"/>
          <p:cNvGrpSpPr/>
          <p:nvPr/>
        </p:nvGrpSpPr>
        <p:grpSpPr>
          <a:xfrm>
            <a:off x="1206742" y="2285992"/>
            <a:ext cx="7151472" cy="1899092"/>
            <a:chOff x="756084" y="0"/>
            <a:chExt cx="6730516" cy="1512168"/>
          </a:xfrm>
        </p:grpSpPr>
        <p:sp>
          <p:nvSpPr>
            <p:cNvPr id="7" name="Obdélník 6"/>
            <p:cNvSpPr/>
            <p:nvPr/>
          </p:nvSpPr>
          <p:spPr>
            <a:xfrm>
              <a:off x="756084" y="0"/>
              <a:ext cx="6730516" cy="1512168"/>
            </a:xfrm>
            <a:prstGeom prst="rect">
              <a:avLst/>
            </a:pr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Obdélník 7"/>
            <p:cNvSpPr/>
            <p:nvPr/>
          </p:nvSpPr>
          <p:spPr>
            <a:xfrm>
              <a:off x="756084" y="0"/>
              <a:ext cx="6730516" cy="151216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0960" tIns="60960" rIns="60960" bIns="60960" numCol="1" spcCol="1270" anchor="ctr" anchorCtr="0">
              <a:noAutofit/>
            </a:bodyPr>
            <a:lstStyle/>
            <a:p>
              <a:pPr lvl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600" b="1" kern="1200" dirty="0" smtClean="0">
                <a:solidFill>
                  <a:schemeClr val="accent2">
                    <a:lumMod val="75000"/>
                  </a:schemeClr>
                </a:solidFill>
              </a:endParaRPr>
            </a:p>
            <a:p>
              <a:pPr lvl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NÁZEV ŠKOLY: Základní škola a praktická škola </a:t>
              </a:r>
              <a:r>
                <a:rPr lang="cs-CZ" sz="1600" b="1" kern="1200" dirty="0" err="1" smtClean="0">
                  <a:solidFill>
                    <a:schemeClr val="accent2">
                      <a:lumMod val="75000"/>
                    </a:schemeClr>
                  </a:solidFill>
                </a:rPr>
                <a:t>Arkadie</a:t>
              </a: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, o. p. s.</a:t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AUTOR: Mgr. </a:t>
              </a:r>
              <a:r>
                <a:rPr lang="cs-CZ" sz="1600" b="1" dirty="0" smtClean="0">
                  <a:solidFill>
                    <a:schemeClr val="accent2">
                      <a:lumMod val="75000"/>
                    </a:schemeClr>
                  </a:solidFill>
                </a:rPr>
                <a:t>Ivana Hampejsová</a:t>
              </a: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/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NÁZEV: VY_32_INOVACE_184_NÁŠ SVĚT_ELEKTRÁRNY</a:t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TÉMA: ELEKTRÁRNY</a:t>
              </a:r>
              <a:r>
                <a:rPr lang="cs-CZ" sz="1600" b="1" dirty="0">
                  <a:solidFill>
                    <a:srgbClr val="438086">
                      <a:lumMod val="75000"/>
                    </a:srgbClr>
                  </a:solidFill>
                </a:rPr>
                <a:t/>
              </a:r>
              <a:br>
                <a:rPr lang="cs-CZ" sz="1600" b="1" dirty="0">
                  <a:solidFill>
                    <a:srgbClr val="438086">
                      <a:lumMod val="75000"/>
                    </a:srgb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ČÍSLO PROJEKTU: CZ.1.07./1.4.00/21.2257 </a:t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endParaRPr lang="cs-CZ" sz="1600" kern="1200" dirty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Materiál pro výuku předmětu Náš svět v 8. třídě základní školy speciální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Určeno pro interaktivní tabuli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Výklad nové látky – charakteristika: elektrárna – tepelná, jaderná, vodní, větrná, solární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žák pojmenovává podle obrázků druhy elektráren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podle obrázků vyvozuje druh energie, která je pohání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zpětná vazba při </a:t>
            </a:r>
            <a:r>
              <a:rPr lang="cs-CZ" dirty="0" smtClean="0"/>
              <a:t>kliknutí, prostor pro diskuzi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Použití </a:t>
            </a:r>
            <a:r>
              <a:rPr lang="cs-CZ" dirty="0"/>
              <a:t>v hodině žáky zaujalo, </a:t>
            </a:r>
            <a:r>
              <a:rPr lang="cs-CZ" dirty="0" smtClean="0"/>
              <a:t>pracovali aktivně, snaživě, s pomocí docházeli ke správným závěrům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Vytvořeno  27. 4. 2012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52963396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dirty="0" smtClean="0"/>
              <a:t>ELEKTRÁRNY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4555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6" presetClass="emph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TEPELNÁ ELEKTRÁRNA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8" name="Picture 6" descr="Soubor:Elektrarna Prunerov II 20070926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290" y="1714488"/>
            <a:ext cx="6405885" cy="43560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357290" y="5715016"/>
            <a:ext cx="60946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</a:rPr>
              <a:t>OBR. 1</a:t>
            </a:r>
            <a:endParaRPr lang="cs-CZ" sz="11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VYRÁBÍ ELEKTŘINU?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785926"/>
            <a:ext cx="7239000" cy="4846320"/>
          </a:xfrm>
        </p:spPr>
        <p:txBody>
          <a:bodyPr/>
          <a:lstStyle/>
          <a:p>
            <a:pPr>
              <a:buNone/>
            </a:pPr>
            <a:r>
              <a:rPr lang="cs-CZ" sz="4000" dirty="0" smtClean="0"/>
              <a:t>SPALUJE     </a:t>
            </a:r>
            <a:r>
              <a:rPr lang="cs-CZ" sz="5400" b="1" dirty="0" smtClean="0">
                <a:solidFill>
                  <a:schemeClr val="accent3">
                    <a:lumMod val="50000"/>
                  </a:schemeClr>
                </a:solidFill>
              </a:rPr>
              <a:t>UHLÍ</a:t>
            </a:r>
          </a:p>
          <a:p>
            <a:endParaRPr lang="cs-CZ" sz="4000" dirty="0"/>
          </a:p>
        </p:txBody>
      </p:sp>
      <p:pic>
        <p:nvPicPr>
          <p:cNvPr id="1028" name="Picture 4" descr="C:\Users\Petr\AppData\Local\Microsoft\Windows\Temporary Internet Files\Content.IE5\0ZVA10VV\MP900289761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472" y="2786058"/>
            <a:ext cx="3657600" cy="2438400"/>
          </a:xfrm>
          <a:prstGeom prst="rect">
            <a:avLst/>
          </a:prstGeom>
          <a:noFill/>
        </p:spPr>
      </p:pic>
      <p:pic>
        <p:nvPicPr>
          <p:cNvPr id="1037" name="Picture 13" descr="C:\Users\Petr\AppData\Local\Microsoft\Windows\Temporary Internet Files\Content.IE5\IECZPRKG\MC900307432[2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86314" y="4857760"/>
            <a:ext cx="1830309" cy="1575303"/>
          </a:xfrm>
          <a:prstGeom prst="rect">
            <a:avLst/>
          </a:prstGeom>
          <a:noFill/>
        </p:spPr>
      </p:pic>
      <p:pic>
        <p:nvPicPr>
          <p:cNvPr id="1038" name="Picture 14" descr="C:\Users\Petr\AppData\Local\Microsoft\Windows\Temporary Internet Files\Content.IE5\D9HVCLLB\MC90021679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72066" y="2357430"/>
            <a:ext cx="2428892" cy="1857388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6572264" y="357166"/>
            <a:ext cx="1847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" dur="2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JADERNÁ ELEKTRÁRNA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9" name="Picture 5" descr="C:\Users\hampejsova\AppData\Local\Microsoft\Windows\Temporary Internet Files\Content.IE5\8GHL81DL\MP90043719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700808"/>
            <a:ext cx="5184648" cy="45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95861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VYRÁBÍ ELEKTŘINU?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POMOCÍ     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JADERNÉ REAKCE</a:t>
            </a:r>
          </a:p>
          <a:p>
            <a:pPr>
              <a:buNone/>
            </a:pPr>
            <a:r>
              <a:rPr lang="cs-CZ" dirty="0" smtClean="0"/>
              <a:t>      Z     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URANU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14744" y="-135734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5128" name="Picture 8" descr="C:\Users\Petr\AppData\Local\Microsoft\Windows\Temporary Internet Files\Content.IE5\IECZPRKG\MP900401084[1].jpg"/>
          <p:cNvPicPr>
            <a:picLocks noChangeAspect="1" noChangeArrowheads="1"/>
          </p:cNvPicPr>
          <p:nvPr/>
        </p:nvPicPr>
        <p:blipFill>
          <a:blip r:embed="rId3"/>
          <a:srcRect t="20770" r="74742" b="23539"/>
          <a:stretch>
            <a:fillRect/>
          </a:stretch>
        </p:blipFill>
        <p:spPr bwMode="auto">
          <a:xfrm>
            <a:off x="0" y="3143248"/>
            <a:ext cx="1811217" cy="2628000"/>
          </a:xfrm>
          <a:prstGeom prst="rect">
            <a:avLst/>
          </a:prstGeom>
          <a:noFill/>
        </p:spPr>
      </p:pic>
      <p:pic>
        <p:nvPicPr>
          <p:cNvPr id="5133" name="Picture 13" descr="C:\Users\Petr\AppData\Local\Microsoft\Windows\Temporary Internet Files\Content.IE5\700RZ1RK\MC900438714[1].jpg"/>
          <p:cNvPicPr>
            <a:picLocks noChangeAspect="1" noChangeArrowheads="1"/>
          </p:cNvPicPr>
          <p:nvPr/>
        </p:nvPicPr>
        <p:blipFill>
          <a:blip r:embed="rId4"/>
          <a:srcRect l="20472" t="27559" r="44882" b="39370"/>
          <a:stretch>
            <a:fillRect/>
          </a:stretch>
        </p:blipFill>
        <p:spPr bwMode="auto">
          <a:xfrm>
            <a:off x="2071670" y="4214818"/>
            <a:ext cx="2413578" cy="2304000"/>
          </a:xfrm>
          <a:prstGeom prst="rect">
            <a:avLst/>
          </a:prstGeom>
          <a:noFill/>
        </p:spPr>
      </p:pic>
      <p:pic>
        <p:nvPicPr>
          <p:cNvPr id="5135" name="Picture 15" descr="C:\Users\Petr\AppData\Local\Microsoft\Windows\Temporary Internet Files\Content.IE5\D9HVCLLB\MP900407509[1].jpg"/>
          <p:cNvPicPr>
            <a:picLocks noChangeAspect="1" noChangeArrowheads="1"/>
          </p:cNvPicPr>
          <p:nvPr/>
        </p:nvPicPr>
        <p:blipFill>
          <a:blip r:embed="rId5"/>
          <a:srcRect l="10791" b="64222"/>
          <a:stretch>
            <a:fillRect/>
          </a:stretch>
        </p:blipFill>
        <p:spPr bwMode="auto">
          <a:xfrm>
            <a:off x="4643438" y="2714620"/>
            <a:ext cx="4080573" cy="24536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1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ELEKTRÁRNA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hampejsova\AppData\Local\Microsoft\Windows\Temporary Internet Files\Content.IE5\QDYAR2VT\MP90040655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82281" y="1740498"/>
            <a:ext cx="6502400" cy="4333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17769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VYRÁBÍ ELEKTŘINU?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57158" y="1643050"/>
            <a:ext cx="7239000" cy="4846320"/>
          </a:xfrm>
        </p:spPr>
        <p:txBody>
          <a:bodyPr/>
          <a:lstStyle/>
          <a:p>
            <a:pPr>
              <a:buNone/>
            </a:pPr>
            <a:r>
              <a:rPr lang="cs-CZ" sz="2400" dirty="0" smtClean="0"/>
              <a:t>   </a:t>
            </a:r>
          </a:p>
          <a:p>
            <a:pPr>
              <a:buNone/>
            </a:pPr>
            <a:r>
              <a:rPr lang="cs-CZ" sz="2400" dirty="0" smtClean="0"/>
              <a:t>    POMOCÍ</a:t>
            </a:r>
            <a:r>
              <a:rPr lang="cs-CZ" dirty="0" smtClean="0"/>
              <a:t>     </a:t>
            </a:r>
            <a:r>
              <a:rPr lang="cs-CZ" sz="3600" b="1" dirty="0" smtClean="0">
                <a:solidFill>
                  <a:srgbClr val="0070C0"/>
                </a:solidFill>
              </a:rPr>
              <a:t>VODY</a:t>
            </a:r>
            <a:endParaRPr lang="cs-CZ" sz="3600" b="1" dirty="0">
              <a:solidFill>
                <a:srgbClr val="0070C0"/>
              </a:solidFill>
            </a:endParaRPr>
          </a:p>
        </p:txBody>
      </p:sp>
      <p:pic>
        <p:nvPicPr>
          <p:cNvPr id="4099" name="Picture 3" descr="C:\Users\Petr\AppData\Local\Microsoft\Windows\Temporary Internet Files\Content.IE5\IECZPRKG\MP90043890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3108" y="3286124"/>
            <a:ext cx="4193942" cy="277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VĚTRNÁ ELEKTRÁRNA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5" name="Picture 3" descr="C:\Users\hampejsova\AppData\Local\Microsoft\Windows\Temporary Internet Files\Content.IE5\03Y1KJ13\MP90040329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7" y="1637454"/>
            <a:ext cx="3145538" cy="47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96807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VYRÁBÍ ELEKTŘINU?</a:t>
            </a:r>
            <a:endParaRPr lang="cs-CZ" dirty="0"/>
          </a:p>
        </p:txBody>
      </p:sp>
      <p:pic>
        <p:nvPicPr>
          <p:cNvPr id="3076" name="Picture 4" descr="C:\Users\Petr\AppData\Local\Microsoft\Windows\Temporary Internet Files\Content.IE5\0ZVA10VV\MC900251021[1].wmf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4357686" y="2071678"/>
            <a:ext cx="3564048" cy="1991762"/>
          </a:xfrm>
          <a:prstGeom prst="rect">
            <a:avLst/>
          </a:prstGeom>
          <a:noFill/>
        </p:spPr>
      </p:pic>
      <p:pic>
        <p:nvPicPr>
          <p:cNvPr id="3079" name="Picture 7" descr="C:\Users\Petr\AppData\Local\Microsoft\Windows\Temporary Internet Files\Content.IE5\0ZVA10VV\MC90041138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10" y="3357562"/>
            <a:ext cx="2465898" cy="1980000"/>
          </a:xfrm>
          <a:prstGeom prst="rect">
            <a:avLst/>
          </a:prstGeom>
          <a:noFill/>
        </p:spPr>
      </p:pic>
      <p:pic>
        <p:nvPicPr>
          <p:cNvPr id="3081" name="Picture 9" descr="C:\Users\Petr\AppData\Local\Microsoft\Windows\Temporary Internet Files\Content.IE5\IECZPRKG\MC90019567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786182" y="4429132"/>
            <a:ext cx="1389888" cy="1827886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785786" y="1857364"/>
            <a:ext cx="38427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POMOCÍ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     </a:t>
            </a:r>
            <a:r>
              <a:rPr lang="cs-CZ" sz="4000" b="1" dirty="0" smtClean="0">
                <a:solidFill>
                  <a:schemeClr val="bg1">
                    <a:lumMod val="50000"/>
                  </a:schemeClr>
                </a:solidFill>
              </a:rPr>
              <a:t>VĚTRU</a:t>
            </a:r>
            <a:endParaRPr lang="cs-CZ" sz="4000" b="1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SOLÁRNÍ ELEKTRÁRNA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2" name="Picture 4" descr="C:\Users\Petr\AppData\Local\Microsoft\Windows\Temporary Internet Files\Content.IE5\700RZ1RK\MP90043339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57290" y="1714488"/>
            <a:ext cx="6539768" cy="4356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734219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VYRÁBÍ ELEKTŘINU?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SOLÁRNÍ ELEKTRÁRNA </a:t>
            </a:r>
          </a:p>
          <a:p>
            <a:pPr>
              <a:buNone/>
            </a:pPr>
            <a:r>
              <a:rPr lang="cs-CZ" dirty="0" smtClean="0"/>
              <a:t>                    = SLUNEČNÍ ELEKTRÁRNA</a:t>
            </a:r>
            <a:endParaRPr lang="cs-CZ" dirty="0"/>
          </a:p>
        </p:txBody>
      </p:sp>
      <p:pic>
        <p:nvPicPr>
          <p:cNvPr id="2052" name="Picture 4" descr="C:\Users\Petr\AppData\Local\Microsoft\Windows\Temporary Internet Files\Content.IE5\D9HVCLLB\MP90040108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868" y="2714620"/>
            <a:ext cx="3901440" cy="259994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42910" y="1785926"/>
            <a:ext cx="34852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POMOCÍ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 SLUNCE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/>
              <a:t>Obr.1: Soubor:</a:t>
            </a:r>
            <a:r>
              <a:rPr lang="cs-CZ" sz="1400" dirty="0" err="1" smtClean="0"/>
              <a:t>Elektrarna</a:t>
            </a:r>
            <a:r>
              <a:rPr lang="cs-CZ" sz="1400" dirty="0" smtClean="0"/>
              <a:t> </a:t>
            </a:r>
            <a:r>
              <a:rPr lang="cs-CZ" sz="1400" dirty="0" err="1" smtClean="0"/>
              <a:t>Prunerov</a:t>
            </a:r>
            <a:r>
              <a:rPr lang="cs-CZ" sz="1400" dirty="0" smtClean="0"/>
              <a:t> II 20070926.jpg. In: ŠTEFEK, Petr. </a:t>
            </a:r>
            <a:r>
              <a:rPr lang="cs-CZ" sz="1400" i="1" dirty="0" err="1" smtClean="0"/>
              <a:t>Wikipedia</a:t>
            </a:r>
            <a:r>
              <a:rPr lang="cs-CZ" sz="1400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</a:t>
            </a:r>
            <a:r>
              <a:rPr lang="cs-CZ" sz="1400" smtClean="0"/>
              <a:t>2001-, poslední </a:t>
            </a:r>
            <a:r>
              <a:rPr lang="cs-CZ" sz="1400" dirty="0" smtClean="0"/>
              <a:t>aktualizace  8. 3. 2008, 22:45 </a:t>
            </a:r>
            <a:r>
              <a:rPr lang="cs-CZ" sz="1400" dirty="0" smtClean="0">
                <a:cs typeface="Arial" charset="0"/>
              </a:rPr>
              <a:t>[cit. 2012-4-27]. Dostupný pod licencí </a:t>
            </a:r>
            <a:r>
              <a:rPr lang="cs-CZ" sz="1400" dirty="0" err="1" smtClean="0">
                <a:cs typeface="Arial" charset="0"/>
              </a:rPr>
              <a:t>Creative</a:t>
            </a:r>
            <a:r>
              <a:rPr lang="cs-CZ" sz="1400" dirty="0" smtClean="0">
                <a:cs typeface="Arial" charset="0"/>
              </a:rPr>
              <a:t> </a:t>
            </a:r>
            <a:r>
              <a:rPr lang="cs-CZ" sz="1400" dirty="0" err="1" smtClean="0">
                <a:cs typeface="Arial" charset="0"/>
              </a:rPr>
              <a:t>Commons</a:t>
            </a:r>
            <a:r>
              <a:rPr lang="cs-CZ" sz="1400" dirty="0" smtClean="0">
                <a:cs typeface="Arial" charset="0"/>
              </a:rPr>
              <a:t> na www: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http://cs.wikipedia.org/wiki/Soubor:Elektrarna_Prunerov_II_20070926.jpg</a:t>
            </a:r>
            <a:endParaRPr lang="cs-CZ" sz="1400" dirty="0" smtClean="0"/>
          </a:p>
          <a:p>
            <a:r>
              <a:rPr lang="cs-CZ" sz="1400" dirty="0" smtClean="0"/>
              <a:t>Ostatní obr.: </a:t>
            </a:r>
            <a:r>
              <a:rPr lang="cs-CZ" sz="1400" dirty="0" smtClean="0">
                <a:cs typeface="Arial" charset="0"/>
              </a:rPr>
              <a:t>[cit. 2012-4-27] </a:t>
            </a:r>
            <a:r>
              <a:rPr lang="cs-CZ" sz="1400" dirty="0" smtClean="0">
                <a:hlinkClick r:id="rId3"/>
              </a:rPr>
              <a:t>www.</a:t>
            </a:r>
            <a:r>
              <a:rPr lang="cs-CZ" sz="1400" dirty="0" err="1" smtClean="0">
                <a:hlinkClick r:id="rId3"/>
              </a:rPr>
              <a:t>microsoft.office.com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/>
            </a:r>
            <a:br>
              <a:rPr lang="cs-CZ" sz="1400" dirty="0" smtClean="0"/>
            </a:b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453</TotalTime>
  <Words>223</Words>
  <Application>Microsoft Office PowerPoint</Application>
  <PresentationFormat>Předvádění na obrazovce (4:3)</PresentationFormat>
  <Paragraphs>48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Bohatý</vt:lpstr>
      <vt:lpstr>Snímek 1</vt:lpstr>
      <vt:lpstr>Anotace</vt:lpstr>
      <vt:lpstr>ELEKTRÁRNY</vt:lpstr>
      <vt:lpstr>TEPELNÁ ELEKTRÁRNA</vt:lpstr>
      <vt:lpstr>JAK VYRÁBÍ ELEKTŘINU?</vt:lpstr>
      <vt:lpstr>JADERNÁ ELEKTRÁRNA</vt:lpstr>
      <vt:lpstr>JAK VYRÁBÍ ELEKTŘINU?</vt:lpstr>
      <vt:lpstr>VODNÍ ELEKTRÁRNA</vt:lpstr>
      <vt:lpstr>JAK VYRÁBÍ ELEKTŘINU?</vt:lpstr>
      <vt:lpstr>VĚTRNÁ ELEKTRÁRNA</vt:lpstr>
      <vt:lpstr>JAK VYRÁBÍ ELEKTŘINU?</vt:lpstr>
      <vt:lpstr>SOLÁRNÍ ELEKTRÁRNA</vt:lpstr>
      <vt:lpstr>JAK VYRÁBÍ ELEKTŘINU?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Hampejsová Ivana</dc:creator>
  <cp:lastModifiedBy>Petr</cp:lastModifiedBy>
  <cp:revision>70</cp:revision>
  <dcterms:created xsi:type="dcterms:W3CDTF">2012-04-16T07:15:16Z</dcterms:created>
  <dcterms:modified xsi:type="dcterms:W3CDTF">2012-12-08T14:17:47Z</dcterms:modified>
</cp:coreProperties>
</file>