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diagrams/layout3.xml" ContentType="application/vnd.openxmlformats-officedocument.drawingml.diagramLayout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notesSlides/notesSlide5.xml" ContentType="application/vnd.openxmlformats-officedocument.presentationml.notesSlide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4"/>
  </p:notesMasterIdLst>
  <p:sldIdLst>
    <p:sldId id="267" r:id="rId2"/>
    <p:sldId id="268" r:id="rId3"/>
    <p:sldId id="257" r:id="rId4"/>
    <p:sldId id="259" r:id="rId5"/>
    <p:sldId id="258" r:id="rId6"/>
    <p:sldId id="260" r:id="rId7"/>
    <p:sldId id="266" r:id="rId8"/>
    <p:sldId id="256" r:id="rId9"/>
    <p:sldId id="262" r:id="rId10"/>
    <p:sldId id="264" r:id="rId11"/>
    <p:sldId id="263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AFE359-BEED-46A1-87CC-49038544EA2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4A794F9-7A56-4532-A5C9-B9899515322D}">
      <dgm:prSet phldrT="[Text]"/>
      <dgm:spPr/>
      <dgm:t>
        <a:bodyPr/>
        <a:lstStyle/>
        <a:p>
          <a:r>
            <a:rPr lang="cs-CZ" dirty="0" smtClean="0"/>
            <a:t>OTEC</a:t>
          </a:r>
          <a:endParaRPr lang="cs-CZ" dirty="0"/>
        </a:p>
      </dgm:t>
    </dgm:pt>
    <dgm:pt modelId="{5F6BDCD8-95D5-4F87-B02C-4A7119B10781}" type="parTrans" cxnId="{485BC6BB-E11F-4EA5-813E-F37126B83F29}">
      <dgm:prSet/>
      <dgm:spPr/>
      <dgm:t>
        <a:bodyPr/>
        <a:lstStyle/>
        <a:p>
          <a:endParaRPr lang="cs-CZ"/>
        </a:p>
      </dgm:t>
    </dgm:pt>
    <dgm:pt modelId="{2045B936-775A-4CE8-BF28-03FEB61B20C2}" type="sibTrans" cxnId="{485BC6BB-E11F-4EA5-813E-F37126B83F29}">
      <dgm:prSet/>
      <dgm:spPr/>
      <dgm:t>
        <a:bodyPr/>
        <a:lstStyle/>
        <a:p>
          <a:endParaRPr lang="cs-CZ"/>
        </a:p>
      </dgm:t>
    </dgm:pt>
    <dgm:pt modelId="{D9504DB6-C72A-4F56-A8E5-296D1409604F}">
      <dgm:prSet phldrT="[Text]"/>
      <dgm:spPr/>
      <dgm:t>
        <a:bodyPr/>
        <a:lstStyle/>
        <a:p>
          <a:r>
            <a:rPr lang="cs-CZ" dirty="0" smtClean="0"/>
            <a:t>MATKA</a:t>
          </a:r>
          <a:endParaRPr lang="cs-CZ" dirty="0"/>
        </a:p>
      </dgm:t>
    </dgm:pt>
    <dgm:pt modelId="{4AD09772-5B52-47FC-8D47-61579FC7094A}" type="parTrans" cxnId="{9937C822-3C89-4FEA-B9CF-4EC3203F7D89}">
      <dgm:prSet/>
      <dgm:spPr/>
      <dgm:t>
        <a:bodyPr/>
        <a:lstStyle/>
        <a:p>
          <a:endParaRPr lang="cs-CZ"/>
        </a:p>
      </dgm:t>
    </dgm:pt>
    <dgm:pt modelId="{13021615-6851-4DA4-A79A-97AD95F22029}" type="sibTrans" cxnId="{9937C822-3C89-4FEA-B9CF-4EC3203F7D89}">
      <dgm:prSet/>
      <dgm:spPr/>
      <dgm:t>
        <a:bodyPr/>
        <a:lstStyle/>
        <a:p>
          <a:endParaRPr lang="cs-CZ"/>
        </a:p>
      </dgm:t>
    </dgm:pt>
    <dgm:pt modelId="{2C32C8A6-65AA-4399-90BA-CCC6F7C9C170}">
      <dgm:prSet phldrT="[Text]"/>
      <dgm:spPr/>
      <dgm:t>
        <a:bodyPr/>
        <a:lstStyle/>
        <a:p>
          <a:r>
            <a:rPr lang="cs-CZ" dirty="0" smtClean="0"/>
            <a:t>DĚTI</a:t>
          </a:r>
          <a:endParaRPr lang="cs-CZ" dirty="0"/>
        </a:p>
      </dgm:t>
    </dgm:pt>
    <dgm:pt modelId="{6E3FC4DB-4FC5-4708-BD0C-BBD8F2BE44B8}" type="parTrans" cxnId="{369C35A7-4E23-46E0-8BEF-76B317BE3048}">
      <dgm:prSet/>
      <dgm:spPr/>
      <dgm:t>
        <a:bodyPr/>
        <a:lstStyle/>
        <a:p>
          <a:endParaRPr lang="cs-CZ"/>
        </a:p>
      </dgm:t>
    </dgm:pt>
    <dgm:pt modelId="{7290F625-C051-4440-AF7C-AE244355BD56}" type="sibTrans" cxnId="{369C35A7-4E23-46E0-8BEF-76B317BE3048}">
      <dgm:prSet/>
      <dgm:spPr/>
      <dgm:t>
        <a:bodyPr/>
        <a:lstStyle/>
        <a:p>
          <a:endParaRPr lang="cs-CZ"/>
        </a:p>
      </dgm:t>
    </dgm:pt>
    <dgm:pt modelId="{921DEF5A-54CE-458D-B9BA-EADE09B8DAA0}" type="pres">
      <dgm:prSet presAssocID="{38AFE359-BEED-46A1-87CC-49038544EA2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6F7BB33-333F-4F85-B68D-6481BD401BAA}" type="pres">
      <dgm:prSet presAssocID="{24A794F9-7A56-4532-A5C9-B9899515322D}" presName="parentLin" presStyleCnt="0"/>
      <dgm:spPr/>
    </dgm:pt>
    <dgm:pt modelId="{9CE86464-32CA-4E9E-8AFB-FB6007B12971}" type="pres">
      <dgm:prSet presAssocID="{24A794F9-7A56-4532-A5C9-B9899515322D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90E23B16-FC65-42C6-8636-3F8E7C90F74C}" type="pres">
      <dgm:prSet presAssocID="{24A794F9-7A56-4532-A5C9-B9899515322D}" presName="parentText" presStyleLbl="node1" presStyleIdx="0" presStyleCnt="3" custLinFactNeighborX="9369" custLinFactNeighborY="-504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E107B6-928F-4C9F-9E9C-106ED55B2933}" type="pres">
      <dgm:prSet presAssocID="{24A794F9-7A56-4532-A5C9-B9899515322D}" presName="negativeSpace" presStyleCnt="0"/>
      <dgm:spPr/>
    </dgm:pt>
    <dgm:pt modelId="{D9C3E6EF-B153-4FD0-94BB-9D6171425085}" type="pres">
      <dgm:prSet presAssocID="{24A794F9-7A56-4532-A5C9-B9899515322D}" presName="childText" presStyleLbl="conFgAcc1" presStyleIdx="0" presStyleCnt="3">
        <dgm:presLayoutVars>
          <dgm:bulletEnabled val="1"/>
        </dgm:presLayoutVars>
      </dgm:prSet>
      <dgm:spPr/>
    </dgm:pt>
    <dgm:pt modelId="{517165B3-00F4-47B0-8E98-B8ADF0285AD0}" type="pres">
      <dgm:prSet presAssocID="{2045B936-775A-4CE8-BF28-03FEB61B20C2}" presName="spaceBetweenRectangles" presStyleCnt="0"/>
      <dgm:spPr/>
    </dgm:pt>
    <dgm:pt modelId="{C0E5D271-CBF5-4031-8657-EFABEA3D7A0B}" type="pres">
      <dgm:prSet presAssocID="{D9504DB6-C72A-4F56-A8E5-296D1409604F}" presName="parentLin" presStyleCnt="0"/>
      <dgm:spPr/>
    </dgm:pt>
    <dgm:pt modelId="{787F0EAF-2B58-4FBB-AE6E-7FB9EECC0BD9}" type="pres">
      <dgm:prSet presAssocID="{D9504DB6-C72A-4F56-A8E5-296D1409604F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5DD177D7-49E1-418E-B80F-376683515267}" type="pres">
      <dgm:prSet presAssocID="{D9504DB6-C72A-4F56-A8E5-296D1409604F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60DEFC8-E150-4158-93D8-F1388CB95D4C}" type="pres">
      <dgm:prSet presAssocID="{D9504DB6-C72A-4F56-A8E5-296D1409604F}" presName="negativeSpace" presStyleCnt="0"/>
      <dgm:spPr/>
    </dgm:pt>
    <dgm:pt modelId="{6AFC1F79-572C-4B28-8696-40D7A99977AE}" type="pres">
      <dgm:prSet presAssocID="{D9504DB6-C72A-4F56-A8E5-296D1409604F}" presName="childText" presStyleLbl="conFgAcc1" presStyleIdx="1" presStyleCnt="3">
        <dgm:presLayoutVars>
          <dgm:bulletEnabled val="1"/>
        </dgm:presLayoutVars>
      </dgm:prSet>
      <dgm:spPr/>
    </dgm:pt>
    <dgm:pt modelId="{27091030-C480-4868-B3D5-F14EBEB1406A}" type="pres">
      <dgm:prSet presAssocID="{13021615-6851-4DA4-A79A-97AD95F22029}" presName="spaceBetweenRectangles" presStyleCnt="0"/>
      <dgm:spPr/>
    </dgm:pt>
    <dgm:pt modelId="{62B0A2D6-1895-4469-B076-E30A0282397E}" type="pres">
      <dgm:prSet presAssocID="{2C32C8A6-65AA-4399-90BA-CCC6F7C9C170}" presName="parentLin" presStyleCnt="0"/>
      <dgm:spPr/>
    </dgm:pt>
    <dgm:pt modelId="{4B327119-6AD3-4E17-AEE1-7C6ACCF047D7}" type="pres">
      <dgm:prSet presAssocID="{2C32C8A6-65AA-4399-90BA-CCC6F7C9C170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8D975A00-8608-4D6D-8DE2-00B808963665}" type="pres">
      <dgm:prSet presAssocID="{2C32C8A6-65AA-4399-90BA-CCC6F7C9C170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05D62F-7398-4BB8-BB55-F8C246373765}" type="pres">
      <dgm:prSet presAssocID="{2C32C8A6-65AA-4399-90BA-CCC6F7C9C170}" presName="negativeSpace" presStyleCnt="0"/>
      <dgm:spPr/>
    </dgm:pt>
    <dgm:pt modelId="{94E0AC3B-9352-4673-AD4B-1E805F8E03C0}" type="pres">
      <dgm:prSet presAssocID="{2C32C8A6-65AA-4399-90BA-CCC6F7C9C170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C4891490-EE3E-45B5-8215-28E180F29597}" type="presOf" srcId="{D9504DB6-C72A-4F56-A8E5-296D1409604F}" destId="{5DD177D7-49E1-418E-B80F-376683515267}" srcOrd="1" destOrd="0" presId="urn:microsoft.com/office/officeart/2005/8/layout/list1"/>
    <dgm:cxn modelId="{8A9303D3-AC6E-4DD2-964D-31A34C202031}" type="presOf" srcId="{2C32C8A6-65AA-4399-90BA-CCC6F7C9C170}" destId="{8D975A00-8608-4D6D-8DE2-00B808963665}" srcOrd="1" destOrd="0" presId="urn:microsoft.com/office/officeart/2005/8/layout/list1"/>
    <dgm:cxn modelId="{9937C822-3C89-4FEA-B9CF-4EC3203F7D89}" srcId="{38AFE359-BEED-46A1-87CC-49038544EA24}" destId="{D9504DB6-C72A-4F56-A8E5-296D1409604F}" srcOrd="1" destOrd="0" parTransId="{4AD09772-5B52-47FC-8D47-61579FC7094A}" sibTransId="{13021615-6851-4DA4-A79A-97AD95F22029}"/>
    <dgm:cxn modelId="{369C35A7-4E23-46E0-8BEF-76B317BE3048}" srcId="{38AFE359-BEED-46A1-87CC-49038544EA24}" destId="{2C32C8A6-65AA-4399-90BA-CCC6F7C9C170}" srcOrd="2" destOrd="0" parTransId="{6E3FC4DB-4FC5-4708-BD0C-BBD8F2BE44B8}" sibTransId="{7290F625-C051-4440-AF7C-AE244355BD56}"/>
    <dgm:cxn modelId="{5D98D359-5665-4C46-8E5A-2B7F6EB85DF6}" type="presOf" srcId="{24A794F9-7A56-4532-A5C9-B9899515322D}" destId="{90E23B16-FC65-42C6-8636-3F8E7C90F74C}" srcOrd="1" destOrd="0" presId="urn:microsoft.com/office/officeart/2005/8/layout/list1"/>
    <dgm:cxn modelId="{811A8F2B-2095-4E1C-BBD3-719CFA9AD23E}" type="presOf" srcId="{2C32C8A6-65AA-4399-90BA-CCC6F7C9C170}" destId="{4B327119-6AD3-4E17-AEE1-7C6ACCF047D7}" srcOrd="0" destOrd="0" presId="urn:microsoft.com/office/officeart/2005/8/layout/list1"/>
    <dgm:cxn modelId="{91B6C908-18CE-47DF-8933-58A70F350F21}" type="presOf" srcId="{24A794F9-7A56-4532-A5C9-B9899515322D}" destId="{9CE86464-32CA-4E9E-8AFB-FB6007B12971}" srcOrd="0" destOrd="0" presId="urn:microsoft.com/office/officeart/2005/8/layout/list1"/>
    <dgm:cxn modelId="{2035725D-0EC5-4D36-97EF-2F666DC1CECE}" type="presOf" srcId="{38AFE359-BEED-46A1-87CC-49038544EA24}" destId="{921DEF5A-54CE-458D-B9BA-EADE09B8DAA0}" srcOrd="0" destOrd="0" presId="urn:microsoft.com/office/officeart/2005/8/layout/list1"/>
    <dgm:cxn modelId="{1EFB5747-8E8E-48D8-9E21-F941BB2CAAED}" type="presOf" srcId="{D9504DB6-C72A-4F56-A8E5-296D1409604F}" destId="{787F0EAF-2B58-4FBB-AE6E-7FB9EECC0BD9}" srcOrd="0" destOrd="0" presId="urn:microsoft.com/office/officeart/2005/8/layout/list1"/>
    <dgm:cxn modelId="{485BC6BB-E11F-4EA5-813E-F37126B83F29}" srcId="{38AFE359-BEED-46A1-87CC-49038544EA24}" destId="{24A794F9-7A56-4532-A5C9-B9899515322D}" srcOrd="0" destOrd="0" parTransId="{5F6BDCD8-95D5-4F87-B02C-4A7119B10781}" sibTransId="{2045B936-775A-4CE8-BF28-03FEB61B20C2}"/>
    <dgm:cxn modelId="{5C86261B-6FAA-4C50-94DD-40942D212B5D}" type="presParOf" srcId="{921DEF5A-54CE-458D-B9BA-EADE09B8DAA0}" destId="{A6F7BB33-333F-4F85-B68D-6481BD401BAA}" srcOrd="0" destOrd="0" presId="urn:microsoft.com/office/officeart/2005/8/layout/list1"/>
    <dgm:cxn modelId="{644608FA-D0DA-41BE-B0E6-8E147CC20F3E}" type="presParOf" srcId="{A6F7BB33-333F-4F85-B68D-6481BD401BAA}" destId="{9CE86464-32CA-4E9E-8AFB-FB6007B12971}" srcOrd="0" destOrd="0" presId="urn:microsoft.com/office/officeart/2005/8/layout/list1"/>
    <dgm:cxn modelId="{028E5FEF-8293-4C71-AD94-C198081F0BF6}" type="presParOf" srcId="{A6F7BB33-333F-4F85-B68D-6481BD401BAA}" destId="{90E23B16-FC65-42C6-8636-3F8E7C90F74C}" srcOrd="1" destOrd="0" presId="urn:microsoft.com/office/officeart/2005/8/layout/list1"/>
    <dgm:cxn modelId="{EA245E1E-A284-4E9A-A855-C2672D5C311F}" type="presParOf" srcId="{921DEF5A-54CE-458D-B9BA-EADE09B8DAA0}" destId="{73E107B6-928F-4C9F-9E9C-106ED55B2933}" srcOrd="1" destOrd="0" presId="urn:microsoft.com/office/officeart/2005/8/layout/list1"/>
    <dgm:cxn modelId="{5394F57B-43D4-4FEB-ADFC-F30E1C9867AA}" type="presParOf" srcId="{921DEF5A-54CE-458D-B9BA-EADE09B8DAA0}" destId="{D9C3E6EF-B153-4FD0-94BB-9D6171425085}" srcOrd="2" destOrd="0" presId="urn:microsoft.com/office/officeart/2005/8/layout/list1"/>
    <dgm:cxn modelId="{CA96798B-1115-4DE1-9FEA-75E019766E0D}" type="presParOf" srcId="{921DEF5A-54CE-458D-B9BA-EADE09B8DAA0}" destId="{517165B3-00F4-47B0-8E98-B8ADF0285AD0}" srcOrd="3" destOrd="0" presId="urn:microsoft.com/office/officeart/2005/8/layout/list1"/>
    <dgm:cxn modelId="{A47724A9-6C5A-4FCE-8D24-0E956425BCF0}" type="presParOf" srcId="{921DEF5A-54CE-458D-B9BA-EADE09B8DAA0}" destId="{C0E5D271-CBF5-4031-8657-EFABEA3D7A0B}" srcOrd="4" destOrd="0" presId="urn:microsoft.com/office/officeart/2005/8/layout/list1"/>
    <dgm:cxn modelId="{5F9F90E6-005C-4B17-AD5F-498CB07BEE91}" type="presParOf" srcId="{C0E5D271-CBF5-4031-8657-EFABEA3D7A0B}" destId="{787F0EAF-2B58-4FBB-AE6E-7FB9EECC0BD9}" srcOrd="0" destOrd="0" presId="urn:microsoft.com/office/officeart/2005/8/layout/list1"/>
    <dgm:cxn modelId="{3A3AC5C8-AAAE-4429-84D5-AC3F6DB5E633}" type="presParOf" srcId="{C0E5D271-CBF5-4031-8657-EFABEA3D7A0B}" destId="{5DD177D7-49E1-418E-B80F-376683515267}" srcOrd="1" destOrd="0" presId="urn:microsoft.com/office/officeart/2005/8/layout/list1"/>
    <dgm:cxn modelId="{14B3808E-8D75-46E6-A10E-A2BCEA33D2BC}" type="presParOf" srcId="{921DEF5A-54CE-458D-B9BA-EADE09B8DAA0}" destId="{560DEFC8-E150-4158-93D8-F1388CB95D4C}" srcOrd="5" destOrd="0" presId="urn:microsoft.com/office/officeart/2005/8/layout/list1"/>
    <dgm:cxn modelId="{08E9515D-4D62-4368-A0EC-034B05118AAA}" type="presParOf" srcId="{921DEF5A-54CE-458D-B9BA-EADE09B8DAA0}" destId="{6AFC1F79-572C-4B28-8696-40D7A99977AE}" srcOrd="6" destOrd="0" presId="urn:microsoft.com/office/officeart/2005/8/layout/list1"/>
    <dgm:cxn modelId="{2834B54D-4B07-472A-80F8-046B84DC4889}" type="presParOf" srcId="{921DEF5A-54CE-458D-B9BA-EADE09B8DAA0}" destId="{27091030-C480-4868-B3D5-F14EBEB1406A}" srcOrd="7" destOrd="0" presId="urn:microsoft.com/office/officeart/2005/8/layout/list1"/>
    <dgm:cxn modelId="{85C397A6-AB15-428F-BE85-F08D7A9A2BE4}" type="presParOf" srcId="{921DEF5A-54CE-458D-B9BA-EADE09B8DAA0}" destId="{62B0A2D6-1895-4469-B076-E30A0282397E}" srcOrd="8" destOrd="0" presId="urn:microsoft.com/office/officeart/2005/8/layout/list1"/>
    <dgm:cxn modelId="{693BCD7E-5FE1-4AD4-9509-D20281D918F5}" type="presParOf" srcId="{62B0A2D6-1895-4469-B076-E30A0282397E}" destId="{4B327119-6AD3-4E17-AEE1-7C6ACCF047D7}" srcOrd="0" destOrd="0" presId="urn:microsoft.com/office/officeart/2005/8/layout/list1"/>
    <dgm:cxn modelId="{C02148C8-418A-41AB-8098-384276BD8E65}" type="presParOf" srcId="{62B0A2D6-1895-4469-B076-E30A0282397E}" destId="{8D975A00-8608-4D6D-8DE2-00B808963665}" srcOrd="1" destOrd="0" presId="urn:microsoft.com/office/officeart/2005/8/layout/list1"/>
    <dgm:cxn modelId="{6A1F5A4F-4A6E-41BE-B4AB-8BFF8F11DD0E}" type="presParOf" srcId="{921DEF5A-54CE-458D-B9BA-EADE09B8DAA0}" destId="{4605D62F-7398-4BB8-BB55-F8C246373765}" srcOrd="9" destOrd="0" presId="urn:microsoft.com/office/officeart/2005/8/layout/list1"/>
    <dgm:cxn modelId="{E170DB20-BE17-47A9-AE17-B753F6BF7D83}" type="presParOf" srcId="{921DEF5A-54CE-458D-B9BA-EADE09B8DAA0}" destId="{94E0AC3B-9352-4673-AD4B-1E805F8E03C0}" srcOrd="10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8AFE359-BEED-46A1-87CC-49038544EA2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9504DB6-C72A-4F56-A8E5-296D1409604F}">
      <dgm:prSet phldrT="[Text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dirty="0" smtClean="0"/>
            <a:t>CHOZENÍ</a:t>
          </a:r>
        </a:p>
      </dgm:t>
    </dgm:pt>
    <dgm:pt modelId="{4AD09772-5B52-47FC-8D47-61579FC7094A}" type="parTrans" cxnId="{9937C822-3C89-4FEA-B9CF-4EC3203F7D89}">
      <dgm:prSet/>
      <dgm:spPr/>
      <dgm:t>
        <a:bodyPr/>
        <a:lstStyle/>
        <a:p>
          <a:endParaRPr lang="cs-CZ"/>
        </a:p>
      </dgm:t>
    </dgm:pt>
    <dgm:pt modelId="{13021615-6851-4DA4-A79A-97AD95F22029}" type="sibTrans" cxnId="{9937C822-3C89-4FEA-B9CF-4EC3203F7D89}">
      <dgm:prSet/>
      <dgm:spPr/>
      <dgm:t>
        <a:bodyPr/>
        <a:lstStyle/>
        <a:p>
          <a:endParaRPr lang="cs-CZ"/>
        </a:p>
      </dgm:t>
    </dgm:pt>
    <dgm:pt modelId="{2C32C8A6-65AA-4399-90BA-CCC6F7C9C170}">
      <dgm:prSet phldrT="[Text]"/>
      <dgm:spPr/>
      <dgm:t>
        <a:bodyPr/>
        <a:lstStyle/>
        <a:p>
          <a:r>
            <a:rPr lang="cs-CZ" dirty="0" smtClean="0"/>
            <a:t>LÁSKA</a:t>
          </a:r>
          <a:endParaRPr lang="cs-CZ" dirty="0"/>
        </a:p>
      </dgm:t>
    </dgm:pt>
    <dgm:pt modelId="{6E3FC4DB-4FC5-4708-BD0C-BBD8F2BE44B8}" type="parTrans" cxnId="{369C35A7-4E23-46E0-8BEF-76B317BE3048}">
      <dgm:prSet/>
      <dgm:spPr/>
      <dgm:t>
        <a:bodyPr/>
        <a:lstStyle/>
        <a:p>
          <a:endParaRPr lang="cs-CZ"/>
        </a:p>
      </dgm:t>
    </dgm:pt>
    <dgm:pt modelId="{7290F625-C051-4440-AF7C-AE244355BD56}" type="sibTrans" cxnId="{369C35A7-4E23-46E0-8BEF-76B317BE3048}">
      <dgm:prSet/>
      <dgm:spPr/>
      <dgm:t>
        <a:bodyPr/>
        <a:lstStyle/>
        <a:p>
          <a:endParaRPr lang="cs-CZ"/>
        </a:p>
      </dgm:t>
    </dgm:pt>
    <dgm:pt modelId="{921DEF5A-54CE-458D-B9BA-EADE09B8DAA0}" type="pres">
      <dgm:prSet presAssocID="{38AFE359-BEED-46A1-87CC-49038544EA2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0E5D271-CBF5-4031-8657-EFABEA3D7A0B}" type="pres">
      <dgm:prSet presAssocID="{D9504DB6-C72A-4F56-A8E5-296D1409604F}" presName="parentLin" presStyleCnt="0"/>
      <dgm:spPr/>
    </dgm:pt>
    <dgm:pt modelId="{787F0EAF-2B58-4FBB-AE6E-7FB9EECC0BD9}" type="pres">
      <dgm:prSet presAssocID="{D9504DB6-C72A-4F56-A8E5-296D1409604F}" presName="parentLeftMargin" presStyleLbl="node1" presStyleIdx="0" presStyleCnt="2"/>
      <dgm:spPr/>
      <dgm:t>
        <a:bodyPr/>
        <a:lstStyle/>
        <a:p>
          <a:endParaRPr lang="cs-CZ"/>
        </a:p>
      </dgm:t>
    </dgm:pt>
    <dgm:pt modelId="{5DD177D7-49E1-418E-B80F-376683515267}" type="pres">
      <dgm:prSet presAssocID="{D9504DB6-C72A-4F56-A8E5-296D1409604F}" presName="parentText" presStyleLbl="node1" presStyleIdx="0" presStyleCnt="2" custLinFactNeighborX="4167" custLinFactNeighborY="-21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60DEFC8-E150-4158-93D8-F1388CB95D4C}" type="pres">
      <dgm:prSet presAssocID="{D9504DB6-C72A-4F56-A8E5-296D1409604F}" presName="negativeSpace" presStyleCnt="0"/>
      <dgm:spPr/>
    </dgm:pt>
    <dgm:pt modelId="{6AFC1F79-572C-4B28-8696-40D7A99977AE}" type="pres">
      <dgm:prSet presAssocID="{D9504DB6-C72A-4F56-A8E5-296D1409604F}" presName="childText" presStyleLbl="conFgAcc1" presStyleIdx="0" presStyleCnt="2">
        <dgm:presLayoutVars>
          <dgm:bulletEnabled val="1"/>
        </dgm:presLayoutVars>
      </dgm:prSet>
      <dgm:spPr/>
    </dgm:pt>
    <dgm:pt modelId="{27091030-C480-4868-B3D5-F14EBEB1406A}" type="pres">
      <dgm:prSet presAssocID="{13021615-6851-4DA4-A79A-97AD95F22029}" presName="spaceBetweenRectangles" presStyleCnt="0"/>
      <dgm:spPr/>
    </dgm:pt>
    <dgm:pt modelId="{62B0A2D6-1895-4469-B076-E30A0282397E}" type="pres">
      <dgm:prSet presAssocID="{2C32C8A6-65AA-4399-90BA-CCC6F7C9C170}" presName="parentLin" presStyleCnt="0"/>
      <dgm:spPr/>
    </dgm:pt>
    <dgm:pt modelId="{4B327119-6AD3-4E17-AEE1-7C6ACCF047D7}" type="pres">
      <dgm:prSet presAssocID="{2C32C8A6-65AA-4399-90BA-CCC6F7C9C170}" presName="parentLeftMargin" presStyleLbl="node1" presStyleIdx="0" presStyleCnt="2"/>
      <dgm:spPr/>
      <dgm:t>
        <a:bodyPr/>
        <a:lstStyle/>
        <a:p>
          <a:endParaRPr lang="cs-CZ"/>
        </a:p>
      </dgm:t>
    </dgm:pt>
    <dgm:pt modelId="{8D975A00-8608-4D6D-8DE2-00B808963665}" type="pres">
      <dgm:prSet presAssocID="{2C32C8A6-65AA-4399-90BA-CCC6F7C9C170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05D62F-7398-4BB8-BB55-F8C246373765}" type="pres">
      <dgm:prSet presAssocID="{2C32C8A6-65AA-4399-90BA-CCC6F7C9C170}" presName="negativeSpace" presStyleCnt="0"/>
      <dgm:spPr/>
    </dgm:pt>
    <dgm:pt modelId="{94E0AC3B-9352-4673-AD4B-1E805F8E03C0}" type="pres">
      <dgm:prSet presAssocID="{2C32C8A6-65AA-4399-90BA-CCC6F7C9C170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C8DCA903-6EFA-4402-AE5D-6CF3B7F0F308}" type="presOf" srcId="{2C32C8A6-65AA-4399-90BA-CCC6F7C9C170}" destId="{8D975A00-8608-4D6D-8DE2-00B808963665}" srcOrd="1" destOrd="0" presId="urn:microsoft.com/office/officeart/2005/8/layout/list1"/>
    <dgm:cxn modelId="{7F1EE3DF-7A57-4430-9118-A3327EBDE465}" type="presOf" srcId="{38AFE359-BEED-46A1-87CC-49038544EA24}" destId="{921DEF5A-54CE-458D-B9BA-EADE09B8DAA0}" srcOrd="0" destOrd="0" presId="urn:microsoft.com/office/officeart/2005/8/layout/list1"/>
    <dgm:cxn modelId="{AD854085-C270-4A74-A27E-58F57B07E644}" type="presOf" srcId="{D9504DB6-C72A-4F56-A8E5-296D1409604F}" destId="{787F0EAF-2B58-4FBB-AE6E-7FB9EECC0BD9}" srcOrd="0" destOrd="0" presId="urn:microsoft.com/office/officeart/2005/8/layout/list1"/>
    <dgm:cxn modelId="{2D49B074-3D0F-431E-A1C6-44BF7DA50C75}" type="presOf" srcId="{2C32C8A6-65AA-4399-90BA-CCC6F7C9C170}" destId="{4B327119-6AD3-4E17-AEE1-7C6ACCF047D7}" srcOrd="0" destOrd="0" presId="urn:microsoft.com/office/officeart/2005/8/layout/list1"/>
    <dgm:cxn modelId="{369C35A7-4E23-46E0-8BEF-76B317BE3048}" srcId="{38AFE359-BEED-46A1-87CC-49038544EA24}" destId="{2C32C8A6-65AA-4399-90BA-CCC6F7C9C170}" srcOrd="1" destOrd="0" parTransId="{6E3FC4DB-4FC5-4708-BD0C-BBD8F2BE44B8}" sibTransId="{7290F625-C051-4440-AF7C-AE244355BD56}"/>
    <dgm:cxn modelId="{0A02FEA2-DDCC-4183-A57C-E77819B63339}" type="presOf" srcId="{D9504DB6-C72A-4F56-A8E5-296D1409604F}" destId="{5DD177D7-49E1-418E-B80F-376683515267}" srcOrd="1" destOrd="0" presId="urn:microsoft.com/office/officeart/2005/8/layout/list1"/>
    <dgm:cxn modelId="{9937C822-3C89-4FEA-B9CF-4EC3203F7D89}" srcId="{38AFE359-BEED-46A1-87CC-49038544EA24}" destId="{D9504DB6-C72A-4F56-A8E5-296D1409604F}" srcOrd="0" destOrd="0" parTransId="{4AD09772-5B52-47FC-8D47-61579FC7094A}" sibTransId="{13021615-6851-4DA4-A79A-97AD95F22029}"/>
    <dgm:cxn modelId="{DBD70E09-E5BF-4DDB-8443-D3AEAA4E996B}" type="presParOf" srcId="{921DEF5A-54CE-458D-B9BA-EADE09B8DAA0}" destId="{C0E5D271-CBF5-4031-8657-EFABEA3D7A0B}" srcOrd="0" destOrd="0" presId="urn:microsoft.com/office/officeart/2005/8/layout/list1"/>
    <dgm:cxn modelId="{77330552-46C7-4981-8C27-39C77B1AA79C}" type="presParOf" srcId="{C0E5D271-CBF5-4031-8657-EFABEA3D7A0B}" destId="{787F0EAF-2B58-4FBB-AE6E-7FB9EECC0BD9}" srcOrd="0" destOrd="0" presId="urn:microsoft.com/office/officeart/2005/8/layout/list1"/>
    <dgm:cxn modelId="{E214314F-D72F-4538-9027-4EBB10D92078}" type="presParOf" srcId="{C0E5D271-CBF5-4031-8657-EFABEA3D7A0B}" destId="{5DD177D7-49E1-418E-B80F-376683515267}" srcOrd="1" destOrd="0" presId="urn:microsoft.com/office/officeart/2005/8/layout/list1"/>
    <dgm:cxn modelId="{33DF2859-B53C-4812-A441-EC483DB44169}" type="presParOf" srcId="{921DEF5A-54CE-458D-B9BA-EADE09B8DAA0}" destId="{560DEFC8-E150-4158-93D8-F1388CB95D4C}" srcOrd="1" destOrd="0" presId="urn:microsoft.com/office/officeart/2005/8/layout/list1"/>
    <dgm:cxn modelId="{AF097F0A-A4BE-438B-83B8-1A54D0CBCEFB}" type="presParOf" srcId="{921DEF5A-54CE-458D-B9BA-EADE09B8DAA0}" destId="{6AFC1F79-572C-4B28-8696-40D7A99977AE}" srcOrd="2" destOrd="0" presId="urn:microsoft.com/office/officeart/2005/8/layout/list1"/>
    <dgm:cxn modelId="{7D238836-8D0F-4152-B021-4476BE56BA68}" type="presParOf" srcId="{921DEF5A-54CE-458D-B9BA-EADE09B8DAA0}" destId="{27091030-C480-4868-B3D5-F14EBEB1406A}" srcOrd="3" destOrd="0" presId="urn:microsoft.com/office/officeart/2005/8/layout/list1"/>
    <dgm:cxn modelId="{8C50C412-E80E-4E04-93B5-FD03462BC036}" type="presParOf" srcId="{921DEF5A-54CE-458D-B9BA-EADE09B8DAA0}" destId="{62B0A2D6-1895-4469-B076-E30A0282397E}" srcOrd="4" destOrd="0" presId="urn:microsoft.com/office/officeart/2005/8/layout/list1"/>
    <dgm:cxn modelId="{D8412AED-0BF6-4E06-B5CB-003BB6B6A6F8}" type="presParOf" srcId="{62B0A2D6-1895-4469-B076-E30A0282397E}" destId="{4B327119-6AD3-4E17-AEE1-7C6ACCF047D7}" srcOrd="0" destOrd="0" presId="urn:microsoft.com/office/officeart/2005/8/layout/list1"/>
    <dgm:cxn modelId="{6896BAAE-2193-4C88-AE6F-F71F240719BC}" type="presParOf" srcId="{62B0A2D6-1895-4469-B076-E30A0282397E}" destId="{8D975A00-8608-4D6D-8DE2-00B808963665}" srcOrd="1" destOrd="0" presId="urn:microsoft.com/office/officeart/2005/8/layout/list1"/>
    <dgm:cxn modelId="{2A184CDE-DE52-45F2-B3B7-58E85962B35A}" type="presParOf" srcId="{921DEF5A-54CE-458D-B9BA-EADE09B8DAA0}" destId="{4605D62F-7398-4BB8-BB55-F8C246373765}" srcOrd="5" destOrd="0" presId="urn:microsoft.com/office/officeart/2005/8/layout/list1"/>
    <dgm:cxn modelId="{FB96221A-C7D7-4CB7-9693-315FA9254216}" type="presParOf" srcId="{921DEF5A-54CE-458D-B9BA-EADE09B8DAA0}" destId="{94E0AC3B-9352-4673-AD4B-1E805F8E03C0}" srcOrd="6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F9D0CBD-D9B6-457E-95BB-26382B65814A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D733C4A-30F9-468B-9546-7BCD3E17A912}">
      <dgm:prSet phldrT="[Text]"/>
      <dgm:spPr/>
      <dgm:t>
        <a:bodyPr/>
        <a:lstStyle/>
        <a:p>
          <a:r>
            <a:rPr lang="cs-CZ" dirty="0" smtClean="0"/>
            <a:t>SVATBA</a:t>
          </a:r>
          <a:endParaRPr lang="cs-CZ" dirty="0"/>
        </a:p>
      </dgm:t>
    </dgm:pt>
    <dgm:pt modelId="{9E915564-72A1-4A39-A757-428164C9C8B0}" type="parTrans" cxnId="{45A1C166-C8E2-423B-BD60-BB9998972A7E}">
      <dgm:prSet/>
      <dgm:spPr/>
      <dgm:t>
        <a:bodyPr/>
        <a:lstStyle/>
        <a:p>
          <a:endParaRPr lang="cs-CZ"/>
        </a:p>
      </dgm:t>
    </dgm:pt>
    <dgm:pt modelId="{33D08399-D753-45D3-BCD3-5D83CE1ACE1D}" type="sibTrans" cxnId="{45A1C166-C8E2-423B-BD60-BB9998972A7E}">
      <dgm:prSet/>
      <dgm:spPr/>
      <dgm:t>
        <a:bodyPr/>
        <a:lstStyle/>
        <a:p>
          <a:endParaRPr lang="cs-CZ"/>
        </a:p>
      </dgm:t>
    </dgm:pt>
    <dgm:pt modelId="{E97E1572-313B-4A1A-ADE2-1BB8ED919186}">
      <dgm:prSet phldrT="[Text]"/>
      <dgm:spPr/>
      <dgm:t>
        <a:bodyPr/>
        <a:lstStyle/>
        <a:p>
          <a:r>
            <a:rPr lang="cs-CZ" dirty="0" smtClean="0"/>
            <a:t>MANŽELSTVÍ</a:t>
          </a:r>
          <a:endParaRPr lang="cs-CZ" dirty="0"/>
        </a:p>
      </dgm:t>
    </dgm:pt>
    <dgm:pt modelId="{145D2371-1D20-476A-AAFC-922128698532}" type="parTrans" cxnId="{902AAAD7-6E12-4A67-B0C5-6700142A50A2}">
      <dgm:prSet/>
      <dgm:spPr/>
      <dgm:t>
        <a:bodyPr/>
        <a:lstStyle/>
        <a:p>
          <a:endParaRPr lang="cs-CZ"/>
        </a:p>
      </dgm:t>
    </dgm:pt>
    <dgm:pt modelId="{49494A89-7B0C-4CA2-803B-646616761447}" type="sibTrans" cxnId="{902AAAD7-6E12-4A67-B0C5-6700142A50A2}">
      <dgm:prSet/>
      <dgm:spPr/>
      <dgm:t>
        <a:bodyPr/>
        <a:lstStyle/>
        <a:p>
          <a:endParaRPr lang="cs-CZ"/>
        </a:p>
      </dgm:t>
    </dgm:pt>
    <dgm:pt modelId="{4F2C8E92-30D3-4A1B-B2D4-38611C7BD2CC}">
      <dgm:prSet phldrT="[Text]"/>
      <dgm:spPr/>
      <dgm:t>
        <a:bodyPr/>
        <a:lstStyle/>
        <a:p>
          <a:r>
            <a:rPr lang="cs-CZ" dirty="0" smtClean="0"/>
            <a:t>PARTNERSTVÍ</a:t>
          </a:r>
          <a:endParaRPr lang="cs-CZ" dirty="0"/>
        </a:p>
      </dgm:t>
    </dgm:pt>
    <dgm:pt modelId="{7C3F02A5-1255-420E-8999-4BE2F152803B}" type="parTrans" cxnId="{032DFA19-C4AA-4443-BB76-5479D9289344}">
      <dgm:prSet/>
      <dgm:spPr/>
      <dgm:t>
        <a:bodyPr/>
        <a:lstStyle/>
        <a:p>
          <a:endParaRPr lang="cs-CZ"/>
        </a:p>
      </dgm:t>
    </dgm:pt>
    <dgm:pt modelId="{2DABF6C0-242B-4CD7-B95E-A5F85075A4DE}" type="sibTrans" cxnId="{032DFA19-C4AA-4443-BB76-5479D9289344}">
      <dgm:prSet/>
      <dgm:spPr/>
      <dgm:t>
        <a:bodyPr/>
        <a:lstStyle/>
        <a:p>
          <a:endParaRPr lang="cs-CZ"/>
        </a:p>
      </dgm:t>
    </dgm:pt>
    <dgm:pt modelId="{5DC69D58-06A5-42C2-9EBE-CD7710805A50}" type="pres">
      <dgm:prSet presAssocID="{5F9D0CBD-D9B6-457E-95BB-26382B65814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76A8DAD-9210-457E-95DB-2B6EFA6D00DA}" type="pres">
      <dgm:prSet presAssocID="{3D733C4A-30F9-468B-9546-7BCD3E17A912}" presName="parentLin" presStyleCnt="0"/>
      <dgm:spPr/>
    </dgm:pt>
    <dgm:pt modelId="{533F01D7-2D97-478C-BB5A-B542DA7A8490}" type="pres">
      <dgm:prSet presAssocID="{3D733C4A-30F9-468B-9546-7BCD3E17A912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FB5FF352-7D6E-4401-814F-35826734BE00}" type="pres">
      <dgm:prSet presAssocID="{3D733C4A-30F9-468B-9546-7BCD3E17A912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839776-6BA7-41D8-823B-918961DB7D84}" type="pres">
      <dgm:prSet presAssocID="{3D733C4A-30F9-468B-9546-7BCD3E17A912}" presName="negativeSpace" presStyleCnt="0"/>
      <dgm:spPr/>
    </dgm:pt>
    <dgm:pt modelId="{8FFF0372-28CE-4E6E-8D30-32A85A4656A7}" type="pres">
      <dgm:prSet presAssocID="{3D733C4A-30F9-468B-9546-7BCD3E17A912}" presName="childText" presStyleLbl="conFgAcc1" presStyleIdx="0" presStyleCnt="3">
        <dgm:presLayoutVars>
          <dgm:bulletEnabled val="1"/>
        </dgm:presLayoutVars>
      </dgm:prSet>
      <dgm:spPr/>
    </dgm:pt>
    <dgm:pt modelId="{85A17637-B48B-4048-82F0-259201952637}" type="pres">
      <dgm:prSet presAssocID="{33D08399-D753-45D3-BCD3-5D83CE1ACE1D}" presName="spaceBetweenRectangles" presStyleCnt="0"/>
      <dgm:spPr/>
    </dgm:pt>
    <dgm:pt modelId="{A9091F58-EDF2-4B1E-9E76-08BE207F6BF0}" type="pres">
      <dgm:prSet presAssocID="{E97E1572-313B-4A1A-ADE2-1BB8ED919186}" presName="parentLin" presStyleCnt="0"/>
      <dgm:spPr/>
    </dgm:pt>
    <dgm:pt modelId="{4D0EEF90-0A0A-4378-A16E-D7A6154DF6A6}" type="pres">
      <dgm:prSet presAssocID="{E97E1572-313B-4A1A-ADE2-1BB8ED919186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F87B5E35-2AB2-4683-AE96-930D79BE0559}" type="pres">
      <dgm:prSet presAssocID="{E97E1572-313B-4A1A-ADE2-1BB8ED919186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CEA5BC0-981D-4910-B35D-BBE3348FA360}" type="pres">
      <dgm:prSet presAssocID="{E97E1572-313B-4A1A-ADE2-1BB8ED919186}" presName="negativeSpace" presStyleCnt="0"/>
      <dgm:spPr/>
    </dgm:pt>
    <dgm:pt modelId="{9127FD45-0D52-4277-BB1B-DB964E9E89A9}" type="pres">
      <dgm:prSet presAssocID="{E97E1572-313B-4A1A-ADE2-1BB8ED919186}" presName="childText" presStyleLbl="conFgAcc1" presStyleIdx="1" presStyleCnt="3">
        <dgm:presLayoutVars>
          <dgm:bulletEnabled val="1"/>
        </dgm:presLayoutVars>
      </dgm:prSet>
      <dgm:spPr/>
    </dgm:pt>
    <dgm:pt modelId="{446172D6-037D-4C1E-8414-7B1A1A0EB02C}" type="pres">
      <dgm:prSet presAssocID="{49494A89-7B0C-4CA2-803B-646616761447}" presName="spaceBetweenRectangles" presStyleCnt="0"/>
      <dgm:spPr/>
    </dgm:pt>
    <dgm:pt modelId="{00E6B76F-A990-498C-8C73-33F714BBEB78}" type="pres">
      <dgm:prSet presAssocID="{4F2C8E92-30D3-4A1B-B2D4-38611C7BD2CC}" presName="parentLin" presStyleCnt="0"/>
      <dgm:spPr/>
    </dgm:pt>
    <dgm:pt modelId="{AC7FBB29-3CDE-45A2-A23B-1D4B126B7E9C}" type="pres">
      <dgm:prSet presAssocID="{4F2C8E92-30D3-4A1B-B2D4-38611C7BD2CC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65896ADF-30B4-4FCA-83F0-17B95BF99168}" type="pres">
      <dgm:prSet presAssocID="{4F2C8E92-30D3-4A1B-B2D4-38611C7BD2C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BD8145B-C5F6-4693-8017-36196829C0A3}" type="pres">
      <dgm:prSet presAssocID="{4F2C8E92-30D3-4A1B-B2D4-38611C7BD2CC}" presName="negativeSpace" presStyleCnt="0"/>
      <dgm:spPr/>
    </dgm:pt>
    <dgm:pt modelId="{E2F0DCB9-BF15-4AC3-88F8-33631A9DA6EA}" type="pres">
      <dgm:prSet presAssocID="{4F2C8E92-30D3-4A1B-B2D4-38611C7BD2CC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902AAAD7-6E12-4A67-B0C5-6700142A50A2}" srcId="{5F9D0CBD-D9B6-457E-95BB-26382B65814A}" destId="{E97E1572-313B-4A1A-ADE2-1BB8ED919186}" srcOrd="1" destOrd="0" parTransId="{145D2371-1D20-476A-AAFC-922128698532}" sibTransId="{49494A89-7B0C-4CA2-803B-646616761447}"/>
    <dgm:cxn modelId="{FCCB8D50-79CF-4AAB-9D70-1AC4F1868EF1}" type="presOf" srcId="{E97E1572-313B-4A1A-ADE2-1BB8ED919186}" destId="{F87B5E35-2AB2-4683-AE96-930D79BE0559}" srcOrd="1" destOrd="0" presId="urn:microsoft.com/office/officeart/2005/8/layout/list1"/>
    <dgm:cxn modelId="{467CCE9D-0635-4C1C-A001-262AC151F91B}" type="presOf" srcId="{4F2C8E92-30D3-4A1B-B2D4-38611C7BD2CC}" destId="{AC7FBB29-3CDE-45A2-A23B-1D4B126B7E9C}" srcOrd="0" destOrd="0" presId="urn:microsoft.com/office/officeart/2005/8/layout/list1"/>
    <dgm:cxn modelId="{223F1EE8-BCFF-48EB-9559-7CC93E372A89}" type="presOf" srcId="{3D733C4A-30F9-468B-9546-7BCD3E17A912}" destId="{FB5FF352-7D6E-4401-814F-35826734BE00}" srcOrd="1" destOrd="0" presId="urn:microsoft.com/office/officeart/2005/8/layout/list1"/>
    <dgm:cxn modelId="{45A1C166-C8E2-423B-BD60-BB9998972A7E}" srcId="{5F9D0CBD-D9B6-457E-95BB-26382B65814A}" destId="{3D733C4A-30F9-468B-9546-7BCD3E17A912}" srcOrd="0" destOrd="0" parTransId="{9E915564-72A1-4A39-A757-428164C9C8B0}" sibTransId="{33D08399-D753-45D3-BCD3-5D83CE1ACE1D}"/>
    <dgm:cxn modelId="{B0F9AC78-8F2C-4694-9EA2-F2E74319D69F}" type="presOf" srcId="{4F2C8E92-30D3-4A1B-B2D4-38611C7BD2CC}" destId="{65896ADF-30B4-4FCA-83F0-17B95BF99168}" srcOrd="1" destOrd="0" presId="urn:microsoft.com/office/officeart/2005/8/layout/list1"/>
    <dgm:cxn modelId="{032DFA19-C4AA-4443-BB76-5479D9289344}" srcId="{5F9D0CBD-D9B6-457E-95BB-26382B65814A}" destId="{4F2C8E92-30D3-4A1B-B2D4-38611C7BD2CC}" srcOrd="2" destOrd="0" parTransId="{7C3F02A5-1255-420E-8999-4BE2F152803B}" sibTransId="{2DABF6C0-242B-4CD7-B95E-A5F85075A4DE}"/>
    <dgm:cxn modelId="{18BD273D-747D-42E1-8DB5-653AFC0F9A9A}" type="presOf" srcId="{5F9D0CBD-D9B6-457E-95BB-26382B65814A}" destId="{5DC69D58-06A5-42C2-9EBE-CD7710805A50}" srcOrd="0" destOrd="0" presId="urn:microsoft.com/office/officeart/2005/8/layout/list1"/>
    <dgm:cxn modelId="{22322A89-F766-42C8-9102-17C86491C0D9}" type="presOf" srcId="{E97E1572-313B-4A1A-ADE2-1BB8ED919186}" destId="{4D0EEF90-0A0A-4378-A16E-D7A6154DF6A6}" srcOrd="0" destOrd="0" presId="urn:microsoft.com/office/officeart/2005/8/layout/list1"/>
    <dgm:cxn modelId="{DF4EB73F-C094-43CD-83DC-85F7B6FA212E}" type="presOf" srcId="{3D733C4A-30F9-468B-9546-7BCD3E17A912}" destId="{533F01D7-2D97-478C-BB5A-B542DA7A8490}" srcOrd="0" destOrd="0" presId="urn:microsoft.com/office/officeart/2005/8/layout/list1"/>
    <dgm:cxn modelId="{0DE28B96-1CCA-4B32-9B59-4A33F9E753B5}" type="presParOf" srcId="{5DC69D58-06A5-42C2-9EBE-CD7710805A50}" destId="{376A8DAD-9210-457E-95DB-2B6EFA6D00DA}" srcOrd="0" destOrd="0" presId="urn:microsoft.com/office/officeart/2005/8/layout/list1"/>
    <dgm:cxn modelId="{F2291411-EA7A-4652-9674-E152C803D9EE}" type="presParOf" srcId="{376A8DAD-9210-457E-95DB-2B6EFA6D00DA}" destId="{533F01D7-2D97-478C-BB5A-B542DA7A8490}" srcOrd="0" destOrd="0" presId="urn:microsoft.com/office/officeart/2005/8/layout/list1"/>
    <dgm:cxn modelId="{86A82A51-0A3A-4EAA-B979-554F00D579D9}" type="presParOf" srcId="{376A8DAD-9210-457E-95DB-2B6EFA6D00DA}" destId="{FB5FF352-7D6E-4401-814F-35826734BE00}" srcOrd="1" destOrd="0" presId="urn:microsoft.com/office/officeart/2005/8/layout/list1"/>
    <dgm:cxn modelId="{BF564902-25F7-4763-AC8A-B6C8299EAAEC}" type="presParOf" srcId="{5DC69D58-06A5-42C2-9EBE-CD7710805A50}" destId="{BD839776-6BA7-41D8-823B-918961DB7D84}" srcOrd="1" destOrd="0" presId="urn:microsoft.com/office/officeart/2005/8/layout/list1"/>
    <dgm:cxn modelId="{40CA96FD-1E92-4A0E-86C4-676146100D72}" type="presParOf" srcId="{5DC69D58-06A5-42C2-9EBE-CD7710805A50}" destId="{8FFF0372-28CE-4E6E-8D30-32A85A4656A7}" srcOrd="2" destOrd="0" presId="urn:microsoft.com/office/officeart/2005/8/layout/list1"/>
    <dgm:cxn modelId="{B32AD09B-2C14-4269-9086-3EB49CD90EFA}" type="presParOf" srcId="{5DC69D58-06A5-42C2-9EBE-CD7710805A50}" destId="{85A17637-B48B-4048-82F0-259201952637}" srcOrd="3" destOrd="0" presId="urn:microsoft.com/office/officeart/2005/8/layout/list1"/>
    <dgm:cxn modelId="{4E09F091-A0BD-4CAF-9F1E-58117B0FD9E4}" type="presParOf" srcId="{5DC69D58-06A5-42C2-9EBE-CD7710805A50}" destId="{A9091F58-EDF2-4B1E-9E76-08BE207F6BF0}" srcOrd="4" destOrd="0" presId="urn:microsoft.com/office/officeart/2005/8/layout/list1"/>
    <dgm:cxn modelId="{83E6A515-244D-48E1-8DF0-BA83506ABB4C}" type="presParOf" srcId="{A9091F58-EDF2-4B1E-9E76-08BE207F6BF0}" destId="{4D0EEF90-0A0A-4378-A16E-D7A6154DF6A6}" srcOrd="0" destOrd="0" presId="urn:microsoft.com/office/officeart/2005/8/layout/list1"/>
    <dgm:cxn modelId="{3799117B-8B9B-45EE-AD58-C45A4A624AA1}" type="presParOf" srcId="{A9091F58-EDF2-4B1E-9E76-08BE207F6BF0}" destId="{F87B5E35-2AB2-4683-AE96-930D79BE0559}" srcOrd="1" destOrd="0" presId="urn:microsoft.com/office/officeart/2005/8/layout/list1"/>
    <dgm:cxn modelId="{AC5DF666-1EA0-41FE-8223-BB03146FF121}" type="presParOf" srcId="{5DC69D58-06A5-42C2-9EBE-CD7710805A50}" destId="{9CEA5BC0-981D-4910-B35D-BBE3348FA360}" srcOrd="5" destOrd="0" presId="urn:microsoft.com/office/officeart/2005/8/layout/list1"/>
    <dgm:cxn modelId="{D1C927EB-C30D-46F5-A54A-F338A011E84E}" type="presParOf" srcId="{5DC69D58-06A5-42C2-9EBE-CD7710805A50}" destId="{9127FD45-0D52-4277-BB1B-DB964E9E89A9}" srcOrd="6" destOrd="0" presId="urn:microsoft.com/office/officeart/2005/8/layout/list1"/>
    <dgm:cxn modelId="{39570E8E-C7EF-430F-AF3D-1788FE795288}" type="presParOf" srcId="{5DC69D58-06A5-42C2-9EBE-CD7710805A50}" destId="{446172D6-037D-4C1E-8414-7B1A1A0EB02C}" srcOrd="7" destOrd="0" presId="urn:microsoft.com/office/officeart/2005/8/layout/list1"/>
    <dgm:cxn modelId="{23114B19-565B-4910-A591-5AD79823A222}" type="presParOf" srcId="{5DC69D58-06A5-42C2-9EBE-CD7710805A50}" destId="{00E6B76F-A990-498C-8C73-33F714BBEB78}" srcOrd="8" destOrd="0" presId="urn:microsoft.com/office/officeart/2005/8/layout/list1"/>
    <dgm:cxn modelId="{BB4E6241-59B9-4089-89E9-98A3BB3994D9}" type="presParOf" srcId="{00E6B76F-A990-498C-8C73-33F714BBEB78}" destId="{AC7FBB29-3CDE-45A2-A23B-1D4B126B7E9C}" srcOrd="0" destOrd="0" presId="urn:microsoft.com/office/officeart/2005/8/layout/list1"/>
    <dgm:cxn modelId="{3A09D544-69C6-4A20-86F9-81844DA17C98}" type="presParOf" srcId="{00E6B76F-A990-498C-8C73-33F714BBEB78}" destId="{65896ADF-30B4-4FCA-83F0-17B95BF99168}" srcOrd="1" destOrd="0" presId="urn:microsoft.com/office/officeart/2005/8/layout/list1"/>
    <dgm:cxn modelId="{5BD53064-5FD4-48C5-854A-00D7CBE2A9A1}" type="presParOf" srcId="{5DC69D58-06A5-42C2-9EBE-CD7710805A50}" destId="{EBD8145B-C5F6-4693-8017-36196829C0A3}" srcOrd="9" destOrd="0" presId="urn:microsoft.com/office/officeart/2005/8/layout/list1"/>
    <dgm:cxn modelId="{BAE713B6-390F-4852-A291-2A8DC743C34E}" type="presParOf" srcId="{5DC69D58-06A5-42C2-9EBE-CD7710805A50}" destId="{E2F0DCB9-BF15-4AC3-88F8-33631A9DA6EA}" srcOrd="10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C3E6EF-B153-4FD0-94BB-9D6171425085}">
      <dsp:nvSpPr>
        <dsp:cNvPr id="0" name=""/>
        <dsp:cNvSpPr/>
      </dsp:nvSpPr>
      <dsp:spPr>
        <a:xfrm>
          <a:off x="0" y="464019"/>
          <a:ext cx="60960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E23B16-FC65-42C6-8636-3F8E7C90F74C}">
      <dsp:nvSpPr>
        <dsp:cNvPr id="0" name=""/>
        <dsp:cNvSpPr/>
      </dsp:nvSpPr>
      <dsp:spPr>
        <a:xfrm>
          <a:off x="333356" y="0"/>
          <a:ext cx="4267200" cy="915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OTEC</a:t>
          </a:r>
          <a:endParaRPr lang="cs-CZ" sz="3100" kern="1200" dirty="0"/>
        </a:p>
      </dsp:txBody>
      <dsp:txXfrm>
        <a:off x="378028" y="44672"/>
        <a:ext cx="4177856" cy="825776"/>
      </dsp:txXfrm>
    </dsp:sp>
    <dsp:sp modelId="{6AFC1F79-572C-4B28-8696-40D7A99977AE}">
      <dsp:nvSpPr>
        <dsp:cNvPr id="0" name=""/>
        <dsp:cNvSpPr/>
      </dsp:nvSpPr>
      <dsp:spPr>
        <a:xfrm>
          <a:off x="0" y="1870179"/>
          <a:ext cx="60960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D177D7-49E1-418E-B80F-376683515267}">
      <dsp:nvSpPr>
        <dsp:cNvPr id="0" name=""/>
        <dsp:cNvSpPr/>
      </dsp:nvSpPr>
      <dsp:spPr>
        <a:xfrm>
          <a:off x="304800" y="1412619"/>
          <a:ext cx="4267200" cy="915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MATKA</a:t>
          </a:r>
          <a:endParaRPr lang="cs-CZ" sz="3100" kern="1200" dirty="0"/>
        </a:p>
      </dsp:txBody>
      <dsp:txXfrm>
        <a:off x="349472" y="1457291"/>
        <a:ext cx="4177856" cy="825776"/>
      </dsp:txXfrm>
    </dsp:sp>
    <dsp:sp modelId="{94E0AC3B-9352-4673-AD4B-1E805F8E03C0}">
      <dsp:nvSpPr>
        <dsp:cNvPr id="0" name=""/>
        <dsp:cNvSpPr/>
      </dsp:nvSpPr>
      <dsp:spPr>
        <a:xfrm>
          <a:off x="0" y="3276340"/>
          <a:ext cx="60960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975A00-8608-4D6D-8DE2-00B808963665}">
      <dsp:nvSpPr>
        <dsp:cNvPr id="0" name=""/>
        <dsp:cNvSpPr/>
      </dsp:nvSpPr>
      <dsp:spPr>
        <a:xfrm>
          <a:off x="304800" y="2818780"/>
          <a:ext cx="4267200" cy="915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DĚTI</a:t>
          </a:r>
          <a:endParaRPr lang="cs-CZ" sz="3100" kern="1200" dirty="0"/>
        </a:p>
      </dsp:txBody>
      <dsp:txXfrm>
        <a:off x="349472" y="2863452"/>
        <a:ext cx="4177856" cy="8257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C1F79-572C-4B28-8696-40D7A99977AE}">
      <dsp:nvSpPr>
        <dsp:cNvPr id="0" name=""/>
        <dsp:cNvSpPr/>
      </dsp:nvSpPr>
      <dsp:spPr>
        <a:xfrm>
          <a:off x="0" y="755958"/>
          <a:ext cx="8229600" cy="128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D177D7-49E1-418E-B80F-376683515267}">
      <dsp:nvSpPr>
        <dsp:cNvPr id="0" name=""/>
        <dsp:cNvSpPr/>
      </dsp:nvSpPr>
      <dsp:spPr>
        <a:xfrm>
          <a:off x="428626" y="7"/>
          <a:ext cx="5760720" cy="1505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5100" kern="1200" dirty="0" smtClean="0"/>
            <a:t>CHOZENÍ</a:t>
          </a:r>
        </a:p>
      </dsp:txBody>
      <dsp:txXfrm>
        <a:off x="502119" y="73500"/>
        <a:ext cx="5613734" cy="1358534"/>
      </dsp:txXfrm>
    </dsp:sp>
    <dsp:sp modelId="{94E0AC3B-9352-4673-AD4B-1E805F8E03C0}">
      <dsp:nvSpPr>
        <dsp:cNvPr id="0" name=""/>
        <dsp:cNvSpPr/>
      </dsp:nvSpPr>
      <dsp:spPr>
        <a:xfrm>
          <a:off x="0" y="3069319"/>
          <a:ext cx="8229600" cy="128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975A00-8608-4D6D-8DE2-00B808963665}">
      <dsp:nvSpPr>
        <dsp:cNvPr id="0" name=""/>
        <dsp:cNvSpPr/>
      </dsp:nvSpPr>
      <dsp:spPr>
        <a:xfrm>
          <a:off x="411480" y="2316558"/>
          <a:ext cx="5760720" cy="1505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100" kern="1200" dirty="0" smtClean="0"/>
            <a:t>LÁSKA</a:t>
          </a:r>
          <a:endParaRPr lang="cs-CZ" sz="5100" kern="1200" dirty="0"/>
        </a:p>
      </dsp:txBody>
      <dsp:txXfrm>
        <a:off x="484973" y="2390051"/>
        <a:ext cx="5613734" cy="135853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FF0372-28CE-4E6E-8D30-32A85A4656A7}">
      <dsp:nvSpPr>
        <dsp:cNvPr id="0" name=""/>
        <dsp:cNvSpPr/>
      </dsp:nvSpPr>
      <dsp:spPr>
        <a:xfrm>
          <a:off x="0" y="314884"/>
          <a:ext cx="6238876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5FF352-7D6E-4401-814F-35826734BE00}">
      <dsp:nvSpPr>
        <dsp:cNvPr id="0" name=""/>
        <dsp:cNvSpPr/>
      </dsp:nvSpPr>
      <dsp:spPr>
        <a:xfrm>
          <a:off x="311943" y="63963"/>
          <a:ext cx="4367213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070" tIns="0" rIns="165070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SVATBA</a:t>
          </a:r>
          <a:endParaRPr lang="cs-CZ" sz="1700" kern="1200" dirty="0"/>
        </a:p>
      </dsp:txBody>
      <dsp:txXfrm>
        <a:off x="336441" y="88461"/>
        <a:ext cx="4318217" cy="452844"/>
      </dsp:txXfrm>
    </dsp:sp>
    <dsp:sp modelId="{9127FD45-0D52-4277-BB1B-DB964E9E89A9}">
      <dsp:nvSpPr>
        <dsp:cNvPr id="0" name=""/>
        <dsp:cNvSpPr/>
      </dsp:nvSpPr>
      <dsp:spPr>
        <a:xfrm>
          <a:off x="0" y="1086004"/>
          <a:ext cx="6238876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7B5E35-2AB2-4683-AE96-930D79BE0559}">
      <dsp:nvSpPr>
        <dsp:cNvPr id="0" name=""/>
        <dsp:cNvSpPr/>
      </dsp:nvSpPr>
      <dsp:spPr>
        <a:xfrm>
          <a:off x="311943" y="835084"/>
          <a:ext cx="4367213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070" tIns="0" rIns="165070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MANŽELSTVÍ</a:t>
          </a:r>
          <a:endParaRPr lang="cs-CZ" sz="1700" kern="1200" dirty="0"/>
        </a:p>
      </dsp:txBody>
      <dsp:txXfrm>
        <a:off x="336441" y="859582"/>
        <a:ext cx="4318217" cy="452844"/>
      </dsp:txXfrm>
    </dsp:sp>
    <dsp:sp modelId="{E2F0DCB9-BF15-4AC3-88F8-33631A9DA6EA}">
      <dsp:nvSpPr>
        <dsp:cNvPr id="0" name=""/>
        <dsp:cNvSpPr/>
      </dsp:nvSpPr>
      <dsp:spPr>
        <a:xfrm>
          <a:off x="0" y="1857124"/>
          <a:ext cx="6238876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896ADF-30B4-4FCA-83F0-17B95BF99168}">
      <dsp:nvSpPr>
        <dsp:cNvPr id="0" name=""/>
        <dsp:cNvSpPr/>
      </dsp:nvSpPr>
      <dsp:spPr>
        <a:xfrm>
          <a:off x="311943" y="1606203"/>
          <a:ext cx="4367213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070" tIns="0" rIns="165070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PARTNERSTVÍ</a:t>
          </a:r>
          <a:endParaRPr lang="cs-CZ" sz="1700" kern="1200" dirty="0"/>
        </a:p>
      </dsp:txBody>
      <dsp:txXfrm>
        <a:off x="336441" y="1630701"/>
        <a:ext cx="4318217" cy="4528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E0F2DD-B090-42CC-9253-AC6F2AC402B9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B776B7-0D8C-42C7-BC1E-2BFF5F6236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53707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9D20F1-71BB-439F-AA7F-7B554E507B53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9D20F1-71BB-439F-AA7F-7B554E507B53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42238A-D792-4FB9-91D2-EBF7CAE56752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Kdo tvoří rodinu?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42238A-D792-4FB9-91D2-EBF7CAE56752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Co předchází vzniku rodiny?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42238A-D792-4FB9-91D2-EBF7CAE56752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15F7E0-CE4B-4F5D-8A9D-A106EB60C15A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15F7E0-CE4B-4F5D-8A9D-A106EB60C15A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Co je na obrázcích?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42238A-D792-4FB9-91D2-EBF7CAE56752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Co je na obrázcích? 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776B7-0D8C-42C7-BC1E-2BFF5F6236EA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15F7E0-CE4B-4F5D-8A9D-A106EB60C15A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15F7E0-CE4B-4F5D-8A9D-A106EB60C15A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9D20F1-71BB-439F-AA7F-7B554E507B53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4.jpeg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5.jpeg"/><Relationship Id="rId9" Type="http://schemas.microsoft.com/office/2007/relationships/diagramDrawing" Target="../diagrams/drawing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image" Target="../media/image12.jpeg"/><Relationship Id="rId7" Type="http://schemas.openxmlformats.org/officeDocument/2006/relationships/diagramLayout" Target="../diagrams/layout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3.xml"/><Relationship Id="rId5" Type="http://schemas.openxmlformats.org/officeDocument/2006/relationships/image" Target="../media/image14.jpeg"/><Relationship Id="rId10" Type="http://schemas.microsoft.com/office/2007/relationships/diagramDrawing" Target="../diagrams/drawing3.xml"/><Relationship Id="rId4" Type="http://schemas.openxmlformats.org/officeDocument/2006/relationships/image" Target="../media/image13.jpeg"/><Relationship Id="rId9" Type="http://schemas.openxmlformats.org/officeDocument/2006/relationships/diagramColors" Target="../diagrams/colors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crosoft.office.com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39566" y="4725144"/>
            <a:ext cx="3309803" cy="73611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4615784"/>
            <a:ext cx="5407152" cy="1045464"/>
          </a:xfrm>
          <a:prstGeom prst="rect">
            <a:avLst/>
          </a:prstGeom>
        </p:spPr>
      </p:pic>
      <p:grpSp>
        <p:nvGrpSpPr>
          <p:cNvPr id="2" name="Skupina 5"/>
          <p:cNvGrpSpPr/>
          <p:nvPr/>
        </p:nvGrpSpPr>
        <p:grpSpPr>
          <a:xfrm>
            <a:off x="1206742" y="2672916"/>
            <a:ext cx="6730516" cy="1512168"/>
            <a:chOff x="756084" y="0"/>
            <a:chExt cx="6730516" cy="1512168"/>
          </a:xfrm>
        </p:grpSpPr>
        <p:sp>
          <p:nvSpPr>
            <p:cNvPr id="7" name="Obdélník 6"/>
            <p:cNvSpPr/>
            <p:nvPr/>
          </p:nvSpPr>
          <p:spPr>
            <a:xfrm>
              <a:off x="756084" y="0"/>
              <a:ext cx="6730516" cy="1512168"/>
            </a:xfrm>
            <a:prstGeom prst="rect">
              <a:avLst/>
            </a:pr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Obdélník 7"/>
            <p:cNvSpPr/>
            <p:nvPr/>
          </p:nvSpPr>
          <p:spPr>
            <a:xfrm>
              <a:off x="756084" y="0"/>
              <a:ext cx="6730516" cy="151216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1600" b="1" kern="1200" dirty="0" smtClean="0">
                <a:solidFill>
                  <a:schemeClr val="accent2">
                    <a:lumMod val="75000"/>
                  </a:schemeClr>
                </a:solidFill>
              </a:endParaRP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kern="1200" dirty="0" smtClean="0">
                  <a:solidFill>
                    <a:schemeClr val="accent2">
                      <a:lumMod val="75000"/>
                    </a:schemeClr>
                  </a:solidFill>
                </a:rPr>
                <a:t>NÁZEV ŠKOLY: Základní škola a praktická škola </a:t>
              </a:r>
              <a:r>
                <a:rPr lang="cs-CZ" sz="1600" b="1" kern="1200" dirty="0" err="1" smtClean="0">
                  <a:solidFill>
                    <a:schemeClr val="accent2">
                      <a:lumMod val="75000"/>
                    </a:schemeClr>
                  </a:solidFill>
                </a:rPr>
                <a:t>Arkadie</a:t>
              </a:r>
              <a:r>
                <a:rPr lang="cs-CZ" sz="1600" b="1" kern="1200" dirty="0" smtClean="0">
                  <a:solidFill>
                    <a:schemeClr val="accent2">
                      <a:lumMod val="75000"/>
                    </a:schemeClr>
                  </a:solidFill>
                </a:rPr>
                <a:t>, o. p. s.</a:t>
              </a:r>
              <a:br>
                <a:rPr lang="cs-CZ" sz="1600" b="1" kern="1200" dirty="0" smtClean="0">
                  <a:solidFill>
                    <a:schemeClr val="accent2">
                      <a:lumMod val="75000"/>
                    </a:schemeClr>
                  </a:solidFill>
                </a:rPr>
              </a:br>
              <a:r>
                <a:rPr lang="cs-CZ" sz="1600" b="1" kern="1200" dirty="0" smtClean="0">
                  <a:solidFill>
                    <a:schemeClr val="accent2">
                      <a:lumMod val="75000"/>
                    </a:schemeClr>
                  </a:solidFill>
                </a:rPr>
                <a:t>AUTOR: Mgr. </a:t>
              </a:r>
              <a:r>
                <a:rPr lang="cs-CZ" sz="1600" b="1" dirty="0" smtClean="0">
                  <a:solidFill>
                    <a:schemeClr val="accent2">
                      <a:lumMod val="75000"/>
                    </a:schemeClr>
                  </a:solidFill>
                </a:rPr>
                <a:t>Ivana </a:t>
              </a:r>
              <a:r>
                <a:rPr lang="cs-CZ" sz="1600" b="1" dirty="0" err="1" smtClean="0">
                  <a:solidFill>
                    <a:schemeClr val="accent2">
                      <a:lumMod val="75000"/>
                    </a:schemeClr>
                  </a:solidFill>
                </a:rPr>
                <a:t>Hampejsová</a:t>
              </a:r>
              <a:r>
                <a:rPr lang="cs-CZ" sz="1600" b="1" kern="1200" dirty="0" smtClean="0">
                  <a:solidFill>
                    <a:schemeClr val="accent2">
                      <a:lumMod val="75000"/>
                    </a:schemeClr>
                  </a:solidFill>
                </a:rPr>
                <a:t/>
              </a:r>
              <a:br>
                <a:rPr lang="cs-CZ" sz="1600" b="1" kern="1200" dirty="0" smtClean="0">
                  <a:solidFill>
                    <a:schemeClr val="accent2">
                      <a:lumMod val="75000"/>
                    </a:schemeClr>
                  </a:solidFill>
                </a:rPr>
              </a:br>
              <a:r>
                <a:rPr lang="cs-CZ" sz="1600" b="1" kern="1200" dirty="0" smtClean="0">
                  <a:solidFill>
                    <a:schemeClr val="accent2">
                      <a:lumMod val="75000"/>
                    </a:schemeClr>
                  </a:solidFill>
                </a:rPr>
                <a:t>NÁZEV: VY_32_INOVACE_185_NÁŠ SVĚT_RODINA </a:t>
              </a:r>
              <a:br>
                <a:rPr lang="cs-CZ" sz="1600" b="1" kern="1200" dirty="0" smtClean="0">
                  <a:solidFill>
                    <a:schemeClr val="accent2">
                      <a:lumMod val="75000"/>
                    </a:schemeClr>
                  </a:solidFill>
                </a:rPr>
              </a:br>
              <a:r>
                <a:rPr lang="cs-CZ" sz="1600" b="1" kern="1200" dirty="0" smtClean="0">
                  <a:solidFill>
                    <a:schemeClr val="accent2">
                      <a:lumMod val="75000"/>
                    </a:schemeClr>
                  </a:solidFill>
                </a:rPr>
                <a:t>TÉMA: </a:t>
              </a:r>
              <a:r>
                <a:rPr lang="cs-CZ" sz="1600" b="1" dirty="0" smtClean="0">
                  <a:solidFill>
                    <a:schemeClr val="accent2">
                      <a:lumMod val="75000"/>
                    </a:schemeClr>
                  </a:solidFill>
                </a:rPr>
                <a:t>RODINA  </a:t>
              </a:r>
              <a:r>
                <a:rPr lang="cs-CZ" sz="1600" b="1" kern="1200" dirty="0" smtClean="0">
                  <a:solidFill>
                    <a:schemeClr val="accent2">
                      <a:lumMod val="75000"/>
                    </a:schemeClr>
                  </a:solidFill>
                </a:rPr>
                <a:t/>
              </a:r>
              <a:br>
                <a:rPr lang="cs-CZ" sz="1600" b="1" kern="1200" dirty="0" smtClean="0">
                  <a:solidFill>
                    <a:schemeClr val="accent2">
                      <a:lumMod val="75000"/>
                    </a:schemeClr>
                  </a:solidFill>
                </a:rPr>
              </a:br>
              <a:r>
                <a:rPr lang="cs-CZ" sz="1600" b="1" kern="1200" dirty="0" smtClean="0">
                  <a:solidFill>
                    <a:schemeClr val="accent2">
                      <a:lumMod val="75000"/>
                    </a:schemeClr>
                  </a:solidFill>
                </a:rPr>
                <a:t>ČÍSLO PROJEKTU: CZ.1.07./1.4.00/21.2257 </a:t>
              </a:r>
              <a:br>
                <a:rPr lang="cs-CZ" sz="1600" b="1" kern="1200" dirty="0" smtClean="0">
                  <a:solidFill>
                    <a:schemeClr val="accent2">
                      <a:lumMod val="75000"/>
                    </a:schemeClr>
                  </a:solidFill>
                </a:rPr>
              </a:br>
              <a:endParaRPr lang="cs-CZ" sz="1600" kern="1200" dirty="0"/>
            </a:p>
          </p:txBody>
        </p:sp>
      </p:grpSp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Anotace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Courier New" pitchFamily="49" charset="0"/>
              <a:buChar char="o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pro výuku předmětu Náš svět v 7. a 8. třídě základní školy speciální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Určeno pro interaktivní tabuli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Cvičení pro ověření </a:t>
            </a:r>
            <a:r>
              <a:rPr lang="cs-CZ" dirty="0">
                <a:latin typeface="Arial" pitchFamily="34" charset="0"/>
                <a:cs typeface="Arial" pitchFamily="34" charset="0"/>
              </a:rPr>
              <a:t>probrané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látky – charakteristika: rodina, vznik rodiny, funkce rodiny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žák popisuje obrázky – zpětná vazba po kliknutí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křížovka a hlavolam – zpětná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vazba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Použití pro samostatnou i skupinovou práci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i jako soutěž 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Žáci dobře spolupracovali, byli aktivní, snaživí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Vytvořeno  25. 5. 2012</a:t>
            </a: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35296339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RODINA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 noChangeAspect="1"/>
          </p:cNvGrpSpPr>
          <p:nvPr/>
        </p:nvGrpSpPr>
        <p:grpSpPr bwMode="auto">
          <a:xfrm>
            <a:off x="1357290" y="1714488"/>
            <a:ext cx="4806000" cy="3204000"/>
            <a:chOff x="450" y="1336"/>
            <a:chExt cx="1122" cy="748"/>
          </a:xfrm>
        </p:grpSpPr>
        <p:sp>
          <p:nvSpPr>
            <p:cNvPr id="2053" name="AutoShape 5"/>
            <p:cNvSpPr>
              <a:spLocks noChangeAspect="1" noChangeArrowheads="1" noTextEdit="1"/>
            </p:cNvSpPr>
            <p:nvPr/>
          </p:nvSpPr>
          <p:spPr bwMode="auto">
            <a:xfrm>
              <a:off x="450" y="1336"/>
              <a:ext cx="1122" cy="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5" name="Picture 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50" y="1336"/>
              <a:ext cx="1122" cy="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RODINA</a:t>
            </a:r>
            <a:endParaRPr lang="cs-CZ" dirty="0"/>
          </a:p>
        </p:txBody>
      </p:sp>
      <p:graphicFrame>
        <p:nvGraphicFramePr>
          <p:cNvPr id="19" name="Diagram 18"/>
          <p:cNvGraphicFramePr/>
          <p:nvPr/>
        </p:nvGraphicFramePr>
        <p:xfrm>
          <a:off x="1714480" y="142873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-0.33333  E" pathEditMode="relative" ptsTypes="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90E23B16-FC65-42C6-8636-3F8E7C90F7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>
                                            <p:graphicEl>
                                              <a:dgm id="{90E23B16-FC65-42C6-8636-3F8E7C90F7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>
                                            <p:graphicEl>
                                              <a:dgm id="{90E23B16-FC65-42C6-8636-3F8E7C90F7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5DD177D7-49E1-418E-B80F-3766835152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>
                                            <p:graphicEl>
                                              <a:dgm id="{5DD177D7-49E1-418E-B80F-3766835152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>
                                            <p:graphicEl>
                                              <a:dgm id="{5DD177D7-49E1-418E-B80F-3766835152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8D975A00-8608-4D6D-8DE2-00B8089636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>
                                            <p:graphicEl>
                                              <a:dgm id="{8D975A00-8608-4D6D-8DE2-00B8089636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>
                                            <p:graphicEl>
                                              <a:dgm id="{8D975A00-8608-4D6D-8DE2-00B8089636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D9C3E6EF-B153-4FD0-94BB-9D61714250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>
                                            <p:graphicEl>
                                              <a:dgm id="{D9C3E6EF-B153-4FD0-94BB-9D61714250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>
                                            <p:graphicEl>
                                              <a:dgm id="{D9C3E6EF-B153-4FD0-94BB-9D61714250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6AFC1F79-572C-4B28-8696-40D7A99977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>
                                            <p:graphicEl>
                                              <a:dgm id="{6AFC1F79-572C-4B28-8696-40D7A99977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>
                                            <p:graphicEl>
                                              <a:dgm id="{6AFC1F79-572C-4B28-8696-40D7A99977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94E0AC3B-9352-4673-AD4B-1E805F8E03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>
                                            <p:graphicEl>
                                              <a:dgm id="{94E0AC3B-9352-4673-AD4B-1E805F8E03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>
                                            <p:graphicEl>
                                              <a:dgm id="{94E0AC3B-9352-4673-AD4B-1E805F8E03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Graphic spid="19" grpId="0">
        <p:bldSub>
          <a:bldDgm bld="lvl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r>
              <a:rPr lang="cs-CZ" dirty="0" smtClean="0"/>
              <a:t>VZNIK RODINY</a:t>
            </a:r>
            <a:endParaRPr lang="cs-CZ" dirty="0"/>
          </a:p>
        </p:txBody>
      </p:sp>
      <p:pic>
        <p:nvPicPr>
          <p:cNvPr id="4098" name="Picture 2" descr="C:\Documents and Settings\peta\Local Settings\Temporary Internet Files\Content.IE5\3EQQO06V\MP900438443[1]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428736"/>
            <a:ext cx="3316391" cy="3852000"/>
          </a:xfrm>
          <a:prstGeom prst="rect">
            <a:avLst/>
          </a:prstGeom>
          <a:noFill/>
        </p:spPr>
      </p:pic>
      <p:pic>
        <p:nvPicPr>
          <p:cNvPr id="4100" name="Picture 4" descr="C:\Documents and Settings\peta\Local Settings\Temporary Internet Files\Content.IE5\3EQQO06V\MP90044905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1000108"/>
            <a:ext cx="2988000" cy="2988000"/>
          </a:xfrm>
          <a:prstGeom prst="rect">
            <a:avLst/>
          </a:prstGeom>
          <a:noFill/>
        </p:spPr>
      </p:pic>
      <p:graphicFrame>
        <p:nvGraphicFramePr>
          <p:cNvPr id="15" name="Zástupný symbol pro obsah 3"/>
          <p:cNvGraphicFramePr>
            <a:graphicFrameLocks/>
          </p:cNvGraphicFramePr>
          <p:nvPr/>
        </p:nvGraphicFramePr>
        <p:xfrm>
          <a:off x="428596" y="2500282"/>
          <a:ext cx="8229600" cy="4357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6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5DD177D7-49E1-418E-B80F-3766835152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>
                                            <p:graphicEl>
                                              <a:dgm id="{5DD177D7-49E1-418E-B80F-3766835152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>
                                            <p:graphicEl>
                                              <a:dgm id="{5DD177D7-49E1-418E-B80F-3766835152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8D975A00-8608-4D6D-8DE2-00B8089636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>
                                            <p:graphicEl>
                                              <a:dgm id="{8D975A00-8608-4D6D-8DE2-00B8089636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>
                                            <p:graphicEl>
                                              <a:dgm id="{8D975A00-8608-4D6D-8DE2-00B8089636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6AFC1F79-572C-4B28-8696-40D7A99977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>
                                            <p:graphicEl>
                                              <a:dgm id="{6AFC1F79-572C-4B28-8696-40D7A99977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>
                                            <p:graphicEl>
                                              <a:dgm id="{6AFC1F79-572C-4B28-8696-40D7A99977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94E0AC3B-9352-4673-AD4B-1E805F8E03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>
                                            <p:graphicEl>
                                              <a:dgm id="{94E0AC3B-9352-4673-AD4B-1E805F8E03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>
                                            <p:graphicEl>
                                              <a:dgm id="{94E0AC3B-9352-4673-AD4B-1E805F8E03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Sub>
          <a:bldDgm bld="lvl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643446"/>
            <a:ext cx="8183880" cy="1714512"/>
          </a:xfrm>
        </p:spPr>
        <p:txBody>
          <a:bodyPr>
            <a:normAutofit fontScale="90000"/>
          </a:bodyPr>
          <a:lstStyle/>
          <a:p>
            <a: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KŘÍŽOVKA</a:t>
            </a:r>
            <a: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1. SNOUBENCI SI NASAZUJÍ</a:t>
            </a:r>
            <a:b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2. MÁ NEVĚSTA NA HLAVĚ</a:t>
            </a:r>
            <a:b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3. SNOUBENCI DOSTÁVAJÍ OD HOSTŮ</a:t>
            </a:r>
            <a:b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4. DOPRAVNÍ PROSTŘEDEK SVATEBČANŮ</a:t>
            </a:r>
            <a:b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5. ŽENICH A NEVĚSTA JINAK</a:t>
            </a:r>
            <a:b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6. ŽENICH A NEVĚSTA PO SVATBĚ</a:t>
            </a:r>
            <a:endParaRPr lang="cs-CZ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1071538" y="530213"/>
          <a:ext cx="6786610" cy="38404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8661"/>
                <a:gridCol w="678661"/>
                <a:gridCol w="678661"/>
                <a:gridCol w="678661"/>
                <a:gridCol w="678661"/>
                <a:gridCol w="678661"/>
                <a:gridCol w="678661"/>
                <a:gridCol w="678661"/>
                <a:gridCol w="678661"/>
                <a:gridCol w="678661"/>
              </a:tblGrid>
              <a:tr h="626007"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26007"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26007">
                <a:tc>
                  <a:txBody>
                    <a:bodyPr/>
                    <a:lstStyle/>
                    <a:p>
                      <a:endParaRPr lang="cs-CZ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26007">
                <a:tc>
                  <a:txBody>
                    <a:bodyPr/>
                    <a:lstStyle/>
                    <a:p>
                      <a:endParaRPr lang="cs-CZ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26007"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26007"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642910" y="714356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2910" y="1214422"/>
            <a:ext cx="332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42910" y="1857364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42910" y="2500306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42910" y="3143248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42910" y="3786190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pic>
        <p:nvPicPr>
          <p:cNvPr id="14" name="Picture 6" descr="C:\Users\Petr\AppData\Local\Microsoft\Windows\Temporary Internet Files\Content.IE5\700RZ1RK\MC90025099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4429132"/>
            <a:ext cx="1069124" cy="1006278"/>
          </a:xfrm>
          <a:prstGeom prst="rect">
            <a:avLst/>
          </a:prstGeom>
          <a:noFill/>
        </p:spPr>
      </p:pic>
      <p:pic>
        <p:nvPicPr>
          <p:cNvPr id="1032" name="Picture 8" descr="C:\Users\Petr\AppData\Local\Microsoft\Windows\Temporary Internet Files\Content.IE5\0ZVA10VV\MC900407866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15215" y="4357707"/>
            <a:ext cx="816864" cy="1180592"/>
          </a:xfrm>
          <a:prstGeom prst="rect">
            <a:avLst/>
          </a:prstGeom>
          <a:noFill/>
        </p:spPr>
      </p:pic>
      <p:pic>
        <p:nvPicPr>
          <p:cNvPr id="1036" name="Picture 12" descr="C:\Users\Petr\AppData\Local\Microsoft\Windows\Temporary Internet Files\Content.IE5\IECZPRKG\MC900156723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2" y="5143514"/>
            <a:ext cx="1644750" cy="1163555"/>
          </a:xfrm>
          <a:prstGeom prst="rect">
            <a:avLst/>
          </a:prstGeom>
          <a:noFill/>
        </p:spPr>
      </p:pic>
      <p:pic>
        <p:nvPicPr>
          <p:cNvPr id="1038" name="Picture 14" descr="C:\Users\Petr\AppData\Local\Microsoft\Windows\Temporary Internet Files\Content.IE5\0ZVA10VV\MC900441736[1]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44" y="5266944"/>
            <a:ext cx="1591056" cy="1591056"/>
          </a:xfrm>
          <a:prstGeom prst="rect">
            <a:avLst/>
          </a:prstGeom>
          <a:noFill/>
        </p:spPr>
      </p:pic>
      <p:pic>
        <p:nvPicPr>
          <p:cNvPr id="1039" name="Picture 15" descr="C:\Users\Petr\AppData\Local\Microsoft\Windows\Temporary Internet Files\Content.IE5\0ZVA10VV\MC900347161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00760" y="4500570"/>
            <a:ext cx="822887" cy="1041026"/>
          </a:xfrm>
          <a:prstGeom prst="rect">
            <a:avLst/>
          </a:prstGeom>
          <a:noFill/>
        </p:spPr>
      </p:pic>
      <p:pic>
        <p:nvPicPr>
          <p:cNvPr id="1041" name="Picture 17" descr="C:\Users\Petr\AppData\Local\Microsoft\Windows\Temporary Internet Files\Content.IE5\IECZPRKG\MC900324634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5429264"/>
            <a:ext cx="867034" cy="99980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5" grpId="0"/>
      <p:bldP spid="7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643446"/>
            <a:ext cx="8183880" cy="1714512"/>
          </a:xfrm>
        </p:spPr>
        <p:txBody>
          <a:bodyPr>
            <a:normAutofit fontScale="90000"/>
          </a:bodyPr>
          <a:lstStyle/>
          <a:p>
            <a: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KŘÍŽOVKA</a:t>
            </a:r>
            <a: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1. SNOUBENCI SI NASAZUJÍ</a:t>
            </a:r>
            <a:b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2. MÁ NEVĚSTA NA HLAVĚ</a:t>
            </a:r>
            <a:b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3. SNOUBENCI DOSTÁVAJÍ OD HOSTŮ</a:t>
            </a:r>
            <a:b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4. DOPRAVNÍ PROSTŘEDEK SVATEBČANŮ</a:t>
            </a:r>
            <a:b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5. ŽENICH A NEVĚSTA JINAK</a:t>
            </a:r>
            <a:b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6. ŽENICH A NEVĚSTA PO SVATBĚ</a:t>
            </a:r>
            <a:endParaRPr lang="cs-CZ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1071538" y="530213"/>
          <a:ext cx="6786610" cy="38404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8661"/>
                <a:gridCol w="678661"/>
                <a:gridCol w="678661"/>
                <a:gridCol w="678661"/>
                <a:gridCol w="678661"/>
                <a:gridCol w="678661"/>
                <a:gridCol w="678661"/>
                <a:gridCol w="678661"/>
                <a:gridCol w="678661"/>
                <a:gridCol w="678661"/>
              </a:tblGrid>
              <a:tr h="626007">
                <a:tc>
                  <a:txBody>
                    <a:bodyPr/>
                    <a:lstStyle/>
                    <a:p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Y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26007">
                <a:tc>
                  <a:txBody>
                    <a:bodyPr/>
                    <a:lstStyle/>
                    <a:p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Z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Á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J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26007">
                <a:tc>
                  <a:txBody>
                    <a:bodyPr/>
                    <a:lstStyle/>
                    <a:p>
                      <a:endParaRPr lang="cs-CZ" b="1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Y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26007">
                <a:tc>
                  <a:txBody>
                    <a:bodyPr/>
                    <a:lstStyle/>
                    <a:p>
                      <a:endParaRPr lang="cs-CZ" b="1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26007"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26007">
                <a:tc>
                  <a:txBody>
                    <a:bodyPr/>
                    <a:lstStyle/>
                    <a:p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Ž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latin typeface="Arial" pitchFamily="34" charset="0"/>
                          <a:cs typeface="Arial" pitchFamily="34" charset="0"/>
                        </a:rPr>
                        <a:t>É</a:t>
                      </a:r>
                      <a:endParaRPr lang="cs-CZ" sz="3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642910" y="714356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2910" y="1214422"/>
            <a:ext cx="332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42910" y="1857364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42910" y="2500306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42910" y="3143248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42910" y="3786190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pic>
        <p:nvPicPr>
          <p:cNvPr id="14" name="Picture 6" descr="C:\Users\Petr\AppData\Local\Microsoft\Windows\Temporary Internet Files\Content.IE5\700RZ1RK\MC90025099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4429132"/>
            <a:ext cx="1069124" cy="1006278"/>
          </a:xfrm>
          <a:prstGeom prst="rect">
            <a:avLst/>
          </a:prstGeom>
          <a:noFill/>
        </p:spPr>
      </p:pic>
      <p:pic>
        <p:nvPicPr>
          <p:cNvPr id="1032" name="Picture 8" descr="C:\Users\Petr\AppData\Local\Microsoft\Windows\Temporary Internet Files\Content.IE5\0ZVA10VV\MC900407866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15215" y="4357707"/>
            <a:ext cx="816864" cy="1180592"/>
          </a:xfrm>
          <a:prstGeom prst="rect">
            <a:avLst/>
          </a:prstGeom>
          <a:noFill/>
        </p:spPr>
      </p:pic>
      <p:pic>
        <p:nvPicPr>
          <p:cNvPr id="1036" name="Picture 12" descr="C:\Users\Petr\AppData\Local\Microsoft\Windows\Temporary Internet Files\Content.IE5\IECZPRKG\MC900156723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2" y="5143514"/>
            <a:ext cx="1644750" cy="1163555"/>
          </a:xfrm>
          <a:prstGeom prst="rect">
            <a:avLst/>
          </a:prstGeom>
          <a:noFill/>
        </p:spPr>
      </p:pic>
      <p:pic>
        <p:nvPicPr>
          <p:cNvPr id="1038" name="Picture 14" descr="C:\Users\Petr\AppData\Local\Microsoft\Windows\Temporary Internet Files\Content.IE5\0ZVA10VV\MC900441736[1]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44" y="5266944"/>
            <a:ext cx="1591056" cy="1591056"/>
          </a:xfrm>
          <a:prstGeom prst="rect">
            <a:avLst/>
          </a:prstGeom>
          <a:noFill/>
        </p:spPr>
      </p:pic>
      <p:pic>
        <p:nvPicPr>
          <p:cNvPr id="1039" name="Picture 15" descr="C:\Users\Petr\AppData\Local\Microsoft\Windows\Temporary Internet Files\Content.IE5\0ZVA10VV\MC900347161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00760" y="4500570"/>
            <a:ext cx="822887" cy="1041026"/>
          </a:xfrm>
          <a:prstGeom prst="rect">
            <a:avLst/>
          </a:prstGeom>
          <a:noFill/>
        </p:spPr>
      </p:pic>
      <p:pic>
        <p:nvPicPr>
          <p:cNvPr id="1041" name="Picture 17" descr="C:\Users\Petr\AppData\Local\Microsoft\Windows\Temporary Internet Files\Content.IE5\IECZPRKG\MC900324634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5429264"/>
            <a:ext cx="867034" cy="999805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428596" y="142852"/>
            <a:ext cx="16466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latin typeface="Arial" pitchFamily="34" charset="0"/>
                <a:cs typeface="Arial" pitchFamily="34" charset="0"/>
              </a:rPr>
              <a:t>ROZLUŠTĚNÍ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5" grpId="0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Petr\AppData\Local\Microsoft\Windows\Temporary Internet Files\Content.IE5\IECZPRKG\MP900177784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3500438"/>
            <a:ext cx="3657600" cy="2438400"/>
          </a:xfrm>
          <a:prstGeom prst="rect">
            <a:avLst/>
          </a:prstGeom>
          <a:noFill/>
        </p:spPr>
      </p:pic>
      <p:pic>
        <p:nvPicPr>
          <p:cNvPr id="1028" name="Picture 4" descr="C:\Users\Petr\AppData\Local\Microsoft\Windows\Temporary Internet Files\Content.IE5\0ZVA10VV\MP90040012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1071546"/>
            <a:ext cx="2081784" cy="3121152"/>
          </a:xfrm>
          <a:prstGeom prst="rect">
            <a:avLst/>
          </a:prstGeom>
          <a:noFill/>
        </p:spPr>
      </p:pic>
      <p:pic>
        <p:nvPicPr>
          <p:cNvPr id="1029" name="Picture 5" descr="C:\Users\Petr\AppData\Local\Microsoft\Windows\Temporary Internet Files\Content.IE5\700RZ1RK\MP900448421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1538" y="785794"/>
            <a:ext cx="3549777" cy="2376297"/>
          </a:xfrm>
          <a:prstGeom prst="rect">
            <a:avLst/>
          </a:prstGeom>
          <a:noFill/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7" name="Diagram 6"/>
          <p:cNvGraphicFramePr/>
          <p:nvPr/>
        </p:nvGraphicFramePr>
        <p:xfrm>
          <a:off x="1214414" y="3357562"/>
          <a:ext cx="6238876" cy="2349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5FF352-7D6E-4401-814F-35826734BE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graphicEl>
                                              <a:dgm id="{FB5FF352-7D6E-4401-814F-35826734BE0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FFF0372-28CE-4E6E-8D30-32A85A4656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graphicEl>
                                              <a:dgm id="{8FFF0372-28CE-4E6E-8D30-32A85A4656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87B5E35-2AB2-4683-AE96-930D79BE05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graphicEl>
                                              <a:dgm id="{F87B5E35-2AB2-4683-AE96-930D79BE05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127FD45-0D52-4277-BB1B-DB964E9E89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graphicEl>
                                              <a:dgm id="{9127FD45-0D52-4277-BB1B-DB964E9E89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5896ADF-30B4-4FCA-83F0-17B95BF991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graphicEl>
                                              <a:dgm id="{65896ADF-30B4-4FCA-83F0-17B95BF991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2F0DCB9-BF15-4AC3-88F8-33631A9DA6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>
                                            <p:graphicEl>
                                              <a:dgm id="{E2F0DCB9-BF15-4AC3-88F8-33631A9DA6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DĚTI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Petr\AppData\Local\Microsoft\Windows\Temporary Internet Files\Content.IE5\0ZVA10VV\MP90044828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1357298"/>
            <a:ext cx="2136000" cy="3204000"/>
          </a:xfrm>
          <a:prstGeom prst="rect">
            <a:avLst/>
          </a:prstGeom>
          <a:noFill/>
        </p:spPr>
      </p:pic>
      <p:pic>
        <p:nvPicPr>
          <p:cNvPr id="2052" name="Picture 4" descr="C:\Users\Petr\AppData\Local\Microsoft\Windows\Temporary Internet Files\Content.IE5\IECZPRKG\MP90040216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7620" y="285728"/>
            <a:ext cx="3901440" cy="2599944"/>
          </a:xfrm>
          <a:prstGeom prst="rect">
            <a:avLst/>
          </a:prstGeom>
          <a:noFill/>
        </p:spPr>
      </p:pic>
      <p:pic>
        <p:nvPicPr>
          <p:cNvPr id="2055" name="Picture 7" descr="C:\Users\Petr\AppData\Local\Microsoft\Windows\Temporary Internet Files\Content.IE5\D9HVCLLB\MP900442377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3071810"/>
            <a:ext cx="4959858" cy="330657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ROZLUŠTI A NAPIŠ ODPOVĚĎ DO OKÉNEK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NEJDŮLEŽITĚJŠÍ FUNKCÍ RODINY JE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42910" y="4500570"/>
            <a:ext cx="76438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cs-CZ" sz="2800" dirty="0" smtClean="0"/>
              <a:t>MDJ</a:t>
            </a:r>
            <a:r>
              <a:rPr lang="cs-CZ" sz="2800" dirty="0" smtClean="0">
                <a:solidFill>
                  <a:srgbClr val="FF0000"/>
                </a:solidFill>
              </a:rPr>
              <a:t>VVV</a:t>
            </a:r>
            <a:r>
              <a:rPr lang="cs-CZ" sz="2800" dirty="0" smtClean="0"/>
              <a:t>HSAK</a:t>
            </a:r>
            <a:r>
              <a:rPr lang="cs-CZ" sz="2800" dirty="0" smtClean="0">
                <a:solidFill>
                  <a:srgbClr val="FF0000"/>
                </a:solidFill>
              </a:rPr>
              <a:t>ÝÝÝ</a:t>
            </a:r>
            <a:r>
              <a:rPr lang="cs-CZ" sz="2800" dirty="0" smtClean="0"/>
              <a:t>DKPTÉ</a:t>
            </a:r>
            <a:r>
              <a:rPr lang="cs-CZ" sz="2800" dirty="0" smtClean="0">
                <a:solidFill>
                  <a:srgbClr val="FF0000"/>
                </a:solidFill>
              </a:rPr>
              <a:t>CCC</a:t>
            </a:r>
            <a:r>
              <a:rPr lang="cs-CZ" sz="2800" dirty="0" smtClean="0"/>
              <a:t>YU</a:t>
            </a:r>
            <a:r>
              <a:rPr lang="cs-CZ" sz="2800" dirty="0" smtClean="0">
                <a:solidFill>
                  <a:srgbClr val="FF0000"/>
                </a:solidFill>
              </a:rPr>
              <a:t>HHH</a:t>
            </a:r>
            <a:r>
              <a:rPr lang="cs-CZ" sz="2800" dirty="0" smtClean="0"/>
              <a:t>LOŘÍ</a:t>
            </a:r>
          </a:p>
          <a:p>
            <a:pPr marL="342900" indent="-342900" algn="ctr"/>
            <a:r>
              <a:rPr lang="cs-CZ" sz="2800" dirty="0" smtClean="0">
                <a:solidFill>
                  <a:srgbClr val="FF0000"/>
                </a:solidFill>
              </a:rPr>
              <a:t>OOO</a:t>
            </a:r>
            <a:r>
              <a:rPr lang="cs-CZ" sz="2800" dirty="0" smtClean="0"/>
              <a:t>GŠFŽ</a:t>
            </a:r>
            <a:r>
              <a:rPr lang="cs-CZ" sz="2800" dirty="0" smtClean="0">
                <a:solidFill>
                  <a:srgbClr val="FF0000"/>
                </a:solidFill>
              </a:rPr>
              <a:t>VVV</a:t>
            </a:r>
            <a:r>
              <a:rPr lang="cs-CZ" sz="2800" dirty="0" smtClean="0"/>
              <a:t>NČ</a:t>
            </a:r>
            <a:r>
              <a:rPr lang="cs-CZ" sz="2800" dirty="0" smtClean="0">
                <a:solidFill>
                  <a:srgbClr val="FF0000"/>
                </a:solidFill>
              </a:rPr>
              <a:t>AAA</a:t>
            </a:r>
          </a:p>
          <a:p>
            <a:pPr marL="342900" indent="-342900" algn="ctr"/>
            <a:r>
              <a:rPr lang="cs-CZ" sz="2800" dirty="0" smtClean="0">
                <a:solidFill>
                  <a:srgbClr val="FF0000"/>
                </a:solidFill>
              </a:rPr>
              <a:t>DDD</a:t>
            </a:r>
            <a:r>
              <a:rPr lang="cs-CZ" sz="2800" dirty="0" smtClean="0"/>
              <a:t>UP</a:t>
            </a:r>
            <a:r>
              <a:rPr lang="cs-CZ" sz="2800" dirty="0" smtClean="0">
                <a:solidFill>
                  <a:srgbClr val="FF0000"/>
                </a:solidFill>
              </a:rPr>
              <a:t>ĚĚĚ</a:t>
            </a:r>
            <a:r>
              <a:rPr lang="cs-CZ" sz="2800" dirty="0" smtClean="0"/>
              <a:t>IUK</a:t>
            </a:r>
            <a:r>
              <a:rPr lang="cs-CZ" sz="2800" dirty="0" smtClean="0">
                <a:solidFill>
                  <a:srgbClr val="FF0000"/>
                </a:solidFill>
              </a:rPr>
              <a:t>TTT</a:t>
            </a:r>
            <a:r>
              <a:rPr lang="cs-CZ" sz="2800" dirty="0" smtClean="0"/>
              <a:t>ÁĎ</a:t>
            </a:r>
            <a:r>
              <a:rPr lang="cs-CZ" sz="2800" dirty="0" smtClean="0">
                <a:solidFill>
                  <a:srgbClr val="FF0000"/>
                </a:solidFill>
              </a:rPr>
              <a:t>ÍÍÍ</a:t>
            </a:r>
            <a:endParaRPr lang="cs-CZ" sz="2800" dirty="0">
              <a:solidFill>
                <a:srgbClr val="FF0000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214414" y="3714752"/>
          <a:ext cx="614366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972"/>
                <a:gridCol w="511972"/>
                <a:gridCol w="511972"/>
                <a:gridCol w="511972"/>
                <a:gridCol w="511972"/>
                <a:gridCol w="511972"/>
                <a:gridCol w="511972"/>
                <a:gridCol w="511972"/>
                <a:gridCol w="511972"/>
                <a:gridCol w="511972"/>
                <a:gridCol w="511972"/>
                <a:gridCol w="511972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ROZLUŠTĚNÍ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noFill/>
        </p:spPr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NEJDŮLEŽITĚJŠÍ FUNKCÍ RODINY JE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14348" y="4714884"/>
            <a:ext cx="76438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cs-CZ" sz="2800" dirty="0" smtClean="0"/>
              <a:t>MDJ</a:t>
            </a:r>
            <a:r>
              <a:rPr lang="cs-CZ" sz="2800" dirty="0" smtClean="0">
                <a:solidFill>
                  <a:srgbClr val="FF0000"/>
                </a:solidFill>
              </a:rPr>
              <a:t>VV</a:t>
            </a:r>
            <a:r>
              <a:rPr lang="cs-CZ" sz="2800" dirty="0" smtClean="0"/>
              <a:t>HSAK</a:t>
            </a:r>
            <a:r>
              <a:rPr lang="cs-CZ" sz="2800" dirty="0" smtClean="0">
                <a:solidFill>
                  <a:srgbClr val="FF0000"/>
                </a:solidFill>
              </a:rPr>
              <a:t>ÝÝÝ</a:t>
            </a:r>
            <a:r>
              <a:rPr lang="cs-CZ" sz="2800" dirty="0" smtClean="0"/>
              <a:t>DKPTÉ</a:t>
            </a:r>
            <a:r>
              <a:rPr lang="cs-CZ" sz="2800" dirty="0" smtClean="0">
                <a:solidFill>
                  <a:srgbClr val="FF0000"/>
                </a:solidFill>
              </a:rPr>
              <a:t>CCC</a:t>
            </a:r>
            <a:r>
              <a:rPr lang="cs-CZ" sz="2800" dirty="0" smtClean="0"/>
              <a:t>YU</a:t>
            </a:r>
            <a:r>
              <a:rPr lang="cs-CZ" sz="2800" dirty="0" smtClean="0">
                <a:solidFill>
                  <a:srgbClr val="FF0000"/>
                </a:solidFill>
              </a:rPr>
              <a:t>HHH</a:t>
            </a:r>
            <a:r>
              <a:rPr lang="cs-CZ" sz="2800" dirty="0" smtClean="0"/>
              <a:t>LOŘÍ</a:t>
            </a:r>
          </a:p>
          <a:p>
            <a:pPr marL="342900" indent="-342900" algn="ctr"/>
            <a:r>
              <a:rPr lang="cs-CZ" sz="2800" dirty="0" smtClean="0">
                <a:solidFill>
                  <a:srgbClr val="FF0000"/>
                </a:solidFill>
              </a:rPr>
              <a:t>OOO</a:t>
            </a:r>
            <a:r>
              <a:rPr lang="cs-CZ" sz="2800" dirty="0" smtClean="0"/>
              <a:t>GŠFŽ</a:t>
            </a:r>
            <a:r>
              <a:rPr lang="cs-CZ" sz="2800" dirty="0" smtClean="0">
                <a:solidFill>
                  <a:srgbClr val="FF0000"/>
                </a:solidFill>
              </a:rPr>
              <a:t>VVV</a:t>
            </a:r>
            <a:r>
              <a:rPr lang="cs-CZ" sz="2800" dirty="0" smtClean="0"/>
              <a:t>NČ</a:t>
            </a:r>
            <a:r>
              <a:rPr lang="cs-CZ" sz="2800" dirty="0" smtClean="0">
                <a:solidFill>
                  <a:srgbClr val="FF0000"/>
                </a:solidFill>
              </a:rPr>
              <a:t>AAA</a:t>
            </a:r>
          </a:p>
          <a:p>
            <a:pPr marL="342900" indent="-342900" algn="ctr"/>
            <a:r>
              <a:rPr lang="cs-CZ" sz="2800" dirty="0" smtClean="0">
                <a:solidFill>
                  <a:srgbClr val="FF0000"/>
                </a:solidFill>
              </a:rPr>
              <a:t>DDD</a:t>
            </a:r>
            <a:r>
              <a:rPr lang="cs-CZ" sz="2800" dirty="0" smtClean="0"/>
              <a:t>UP</a:t>
            </a:r>
            <a:r>
              <a:rPr lang="cs-CZ" sz="2800" dirty="0" smtClean="0">
                <a:solidFill>
                  <a:srgbClr val="FF0000"/>
                </a:solidFill>
              </a:rPr>
              <a:t>ĚĚĚ</a:t>
            </a:r>
            <a:r>
              <a:rPr lang="cs-CZ" sz="2800" dirty="0" smtClean="0"/>
              <a:t>IUK</a:t>
            </a:r>
            <a:r>
              <a:rPr lang="cs-CZ" sz="2800" dirty="0" smtClean="0">
                <a:solidFill>
                  <a:srgbClr val="FF0000"/>
                </a:solidFill>
              </a:rPr>
              <a:t>TTT</a:t>
            </a:r>
            <a:r>
              <a:rPr lang="cs-CZ" sz="2800" dirty="0" smtClean="0"/>
              <a:t>ÁĎ</a:t>
            </a:r>
            <a:r>
              <a:rPr lang="cs-CZ" sz="2800" dirty="0" smtClean="0">
                <a:solidFill>
                  <a:srgbClr val="FF0000"/>
                </a:solidFill>
              </a:rPr>
              <a:t>ÍÍÍ</a:t>
            </a:r>
            <a:endParaRPr lang="cs-CZ" sz="2800" dirty="0">
              <a:solidFill>
                <a:srgbClr val="FF0000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071538" y="2357430"/>
          <a:ext cx="642942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5785"/>
                <a:gridCol w="535785"/>
                <a:gridCol w="535785"/>
                <a:gridCol w="535785"/>
                <a:gridCol w="535785"/>
                <a:gridCol w="535785"/>
                <a:gridCol w="535785"/>
                <a:gridCol w="535785"/>
                <a:gridCol w="535785"/>
                <a:gridCol w="535785"/>
                <a:gridCol w="535785"/>
                <a:gridCol w="535785"/>
              </a:tblGrid>
              <a:tr h="0"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z="1200" dirty="0" smtClean="0"/>
          </a:p>
          <a:p>
            <a:endParaRPr lang="cs-CZ" sz="1200" dirty="0" smtClean="0"/>
          </a:p>
          <a:p>
            <a:r>
              <a:rPr lang="cs-CZ" sz="1400" dirty="0" smtClean="0"/>
              <a:t>Obr.: </a:t>
            </a:r>
            <a:r>
              <a:rPr lang="cs-CZ" sz="1400" dirty="0" smtClean="0">
                <a:cs typeface="Arial" charset="0"/>
              </a:rPr>
              <a:t>[cit. 2012-5-25] </a:t>
            </a:r>
            <a:r>
              <a:rPr lang="cs-CZ" sz="1400" dirty="0" smtClean="0">
                <a:hlinkClick r:id="rId3"/>
              </a:rPr>
              <a:t>www.microsoft.office.com</a:t>
            </a:r>
            <a:endParaRPr lang="cs-CZ" sz="1400" dirty="0" smtClean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28596" y="157161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252406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132</TotalTime>
  <Words>224</Words>
  <Application>Microsoft Office PowerPoint</Application>
  <PresentationFormat>Předvádění na obrazovce (4:3)</PresentationFormat>
  <Paragraphs>117</Paragraphs>
  <Slides>12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Jmění</vt:lpstr>
      <vt:lpstr>Snímek 1</vt:lpstr>
      <vt:lpstr>Anotace</vt:lpstr>
      <vt:lpstr>RODINA</vt:lpstr>
      <vt:lpstr>RODINA</vt:lpstr>
      <vt:lpstr>VZNIK RODINY</vt:lpstr>
      <vt:lpstr>  KŘÍŽOVKA 1. SNOUBENCI SI NASAZUJÍ 2. MÁ NEVĚSTA NA HLAVĚ 3. SNOUBENCI DOSTÁVAJÍ OD HOSTŮ 4. DOPRAVNÍ PROSTŘEDEK SVATEBČANŮ 5. ŽENICH A NEVĚSTA JINAK 6. ŽENICH A NEVĚSTA PO SVATBĚ</vt:lpstr>
      <vt:lpstr>  KŘÍŽOVKA 1. SNOUBENCI SI NASAZUJÍ 2. MÁ NEVĚSTA NA HLAVĚ 3. SNOUBENCI DOSTÁVAJÍ OD HOSTŮ 4. DOPRAVNÍ PROSTŘEDEK SVATEBČANŮ 5. ŽENICH A NEVĚSTA JINAK 6. ŽENICH A NEVĚSTA PO SVATBĚ</vt:lpstr>
      <vt:lpstr>Snímek 8</vt:lpstr>
      <vt:lpstr>DĚTI</vt:lpstr>
      <vt:lpstr>ROZLUŠTI A NAPIŠ ODPOVĚĎ DO OKÉNEK</vt:lpstr>
      <vt:lpstr>ROZLUŠTĚNÍ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RODINA</dc:title>
  <dc:creator>Petr</dc:creator>
  <cp:lastModifiedBy>Petr</cp:lastModifiedBy>
  <cp:revision>29</cp:revision>
  <dcterms:created xsi:type="dcterms:W3CDTF">2012-10-05T17:13:55Z</dcterms:created>
  <dcterms:modified xsi:type="dcterms:W3CDTF">2012-12-08T14:25:18Z</dcterms:modified>
</cp:coreProperties>
</file>