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9" r:id="rId2"/>
    <p:sldId id="260" r:id="rId3"/>
    <p:sldId id="262" r:id="rId4"/>
    <p:sldId id="258" r:id="rId5"/>
    <p:sldId id="263" r:id="rId6"/>
    <p:sldId id="256" r:id="rId7"/>
    <p:sldId id="257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ED9CFA-08CC-494B-A930-75EB4D6CD8A7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133B08-2DB7-4CED-9A90-BBECDF993DD8}">
      <dgm:prSet phldrT="[Text]"/>
      <dgm:spPr/>
      <dgm:t>
        <a:bodyPr/>
        <a:lstStyle/>
        <a:p>
          <a:r>
            <a:rPr lang="cs-CZ" dirty="0" smtClean="0"/>
            <a:t>LÁSKA</a:t>
          </a:r>
          <a:endParaRPr lang="cs-CZ" dirty="0"/>
        </a:p>
      </dgm:t>
    </dgm:pt>
    <dgm:pt modelId="{9AA40368-0F19-4885-877D-FFF3200B926E}" type="parTrans" cxnId="{8647B42E-9E84-4370-A4E4-E41CFEC70295}">
      <dgm:prSet/>
      <dgm:spPr/>
      <dgm:t>
        <a:bodyPr/>
        <a:lstStyle/>
        <a:p>
          <a:endParaRPr lang="cs-CZ"/>
        </a:p>
      </dgm:t>
    </dgm:pt>
    <dgm:pt modelId="{FD6EAC0F-C84E-4E82-A9AB-B6F2A44CFF12}" type="sibTrans" cxnId="{8647B42E-9E84-4370-A4E4-E41CFEC70295}">
      <dgm:prSet/>
      <dgm:spPr/>
      <dgm:t>
        <a:bodyPr/>
        <a:lstStyle/>
        <a:p>
          <a:endParaRPr lang="cs-CZ"/>
        </a:p>
      </dgm:t>
    </dgm:pt>
    <dgm:pt modelId="{9150E1A3-4950-4F94-BE71-7F33E35161B5}">
      <dgm:prSet phldrT="[Text]"/>
      <dgm:spPr/>
      <dgm:t>
        <a:bodyPr/>
        <a:lstStyle/>
        <a:p>
          <a:r>
            <a:rPr lang="cs-CZ" dirty="0" smtClean="0"/>
            <a:t>POROZUMĚNÍ</a:t>
          </a:r>
          <a:endParaRPr lang="cs-CZ" dirty="0"/>
        </a:p>
      </dgm:t>
    </dgm:pt>
    <dgm:pt modelId="{7891B3CD-225B-452C-B4B8-B8C0E230C342}" type="parTrans" cxnId="{C2E9E45D-9C66-4F1A-A6FA-39798DC379F8}">
      <dgm:prSet/>
      <dgm:spPr/>
      <dgm:t>
        <a:bodyPr/>
        <a:lstStyle/>
        <a:p>
          <a:endParaRPr lang="cs-CZ"/>
        </a:p>
      </dgm:t>
    </dgm:pt>
    <dgm:pt modelId="{C5815D81-18D2-4EC2-9FD2-94761921AF92}" type="sibTrans" cxnId="{C2E9E45D-9C66-4F1A-A6FA-39798DC379F8}">
      <dgm:prSet/>
      <dgm:spPr/>
      <dgm:t>
        <a:bodyPr/>
        <a:lstStyle/>
        <a:p>
          <a:endParaRPr lang="cs-CZ"/>
        </a:p>
      </dgm:t>
    </dgm:pt>
    <dgm:pt modelId="{4E491D01-E35F-430F-BDC5-96A8E7894C70}">
      <dgm:prSet phldrT="[Text]"/>
      <dgm:spPr/>
      <dgm:t>
        <a:bodyPr/>
        <a:lstStyle/>
        <a:p>
          <a:r>
            <a:rPr lang="cs-CZ" dirty="0" smtClean="0"/>
            <a:t>TOLERANCE</a:t>
          </a:r>
          <a:endParaRPr lang="cs-CZ" dirty="0"/>
        </a:p>
      </dgm:t>
    </dgm:pt>
    <dgm:pt modelId="{B2633E7D-5883-477B-A7F2-14FD4A752DF9}" type="parTrans" cxnId="{0599C0FE-D405-440F-A85B-FD2DCBC08CE5}">
      <dgm:prSet/>
      <dgm:spPr/>
      <dgm:t>
        <a:bodyPr/>
        <a:lstStyle/>
        <a:p>
          <a:endParaRPr lang="cs-CZ"/>
        </a:p>
      </dgm:t>
    </dgm:pt>
    <dgm:pt modelId="{685AAEBD-A2A1-4051-A863-9C1836434748}" type="sibTrans" cxnId="{0599C0FE-D405-440F-A85B-FD2DCBC08CE5}">
      <dgm:prSet/>
      <dgm:spPr/>
      <dgm:t>
        <a:bodyPr/>
        <a:lstStyle/>
        <a:p>
          <a:endParaRPr lang="cs-CZ"/>
        </a:p>
      </dgm:t>
    </dgm:pt>
    <dgm:pt modelId="{2B8ED9B0-98AF-4595-A33C-C75036BFFD23}">
      <dgm:prSet phldrT="[Text]"/>
      <dgm:spPr/>
      <dgm:t>
        <a:bodyPr/>
        <a:lstStyle/>
        <a:p>
          <a:r>
            <a:rPr lang="cs-CZ" dirty="0" smtClean="0"/>
            <a:t>POHODA</a:t>
          </a:r>
          <a:endParaRPr lang="cs-CZ" dirty="0"/>
        </a:p>
      </dgm:t>
    </dgm:pt>
    <dgm:pt modelId="{98EB3B5E-2C48-4DD7-9566-C6804FC2A776}" type="parTrans" cxnId="{C52A950A-5F22-4158-B06B-82B425DE53DC}">
      <dgm:prSet/>
      <dgm:spPr/>
      <dgm:t>
        <a:bodyPr/>
        <a:lstStyle/>
        <a:p>
          <a:endParaRPr lang="cs-CZ"/>
        </a:p>
      </dgm:t>
    </dgm:pt>
    <dgm:pt modelId="{435901F3-9C2C-4832-B92C-C043CB3AD1BE}" type="sibTrans" cxnId="{C52A950A-5F22-4158-B06B-82B425DE53DC}">
      <dgm:prSet/>
      <dgm:spPr/>
      <dgm:t>
        <a:bodyPr/>
        <a:lstStyle/>
        <a:p>
          <a:endParaRPr lang="cs-CZ"/>
        </a:p>
      </dgm:t>
    </dgm:pt>
    <dgm:pt modelId="{30D8EBC4-98BA-4D6A-BC51-D0F1403B6169}">
      <dgm:prSet phldrT="[Text]"/>
      <dgm:spPr/>
      <dgm:t>
        <a:bodyPr/>
        <a:lstStyle/>
        <a:p>
          <a:r>
            <a:rPr lang="cs-CZ" dirty="0" smtClean="0"/>
            <a:t>KOMUNIKACE</a:t>
          </a:r>
          <a:endParaRPr lang="cs-CZ" dirty="0"/>
        </a:p>
      </dgm:t>
    </dgm:pt>
    <dgm:pt modelId="{1F59F77E-02F2-45D0-B9B2-0C70C40AF7C3}" type="parTrans" cxnId="{0C72673C-5CBD-4D2C-AEC3-D417158E2B26}">
      <dgm:prSet/>
      <dgm:spPr/>
      <dgm:t>
        <a:bodyPr/>
        <a:lstStyle/>
        <a:p>
          <a:endParaRPr lang="cs-CZ"/>
        </a:p>
      </dgm:t>
    </dgm:pt>
    <dgm:pt modelId="{20BCA909-E4D0-4355-AAEB-C22895F14375}" type="sibTrans" cxnId="{0C72673C-5CBD-4D2C-AEC3-D417158E2B26}">
      <dgm:prSet/>
      <dgm:spPr/>
      <dgm:t>
        <a:bodyPr/>
        <a:lstStyle/>
        <a:p>
          <a:endParaRPr lang="cs-CZ"/>
        </a:p>
      </dgm:t>
    </dgm:pt>
    <dgm:pt modelId="{4C42D927-9B00-4057-B8E8-2C4618C0C07C}" type="pres">
      <dgm:prSet presAssocID="{71ED9CFA-08CC-494B-A930-75EB4D6CD8A7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15FE6D-DCEF-4CCE-9A8A-7EB6021A792C}" type="pres">
      <dgm:prSet presAssocID="{72133B08-2DB7-4CED-9A90-BBECDF993DD8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0BE0AA-79FC-467A-9AAB-5C81B87CB96C}" type="pres">
      <dgm:prSet presAssocID="{FD6EAC0F-C84E-4E82-A9AB-B6F2A44CFF12}" presName="sibTrans" presStyleLbl="sibTrans2D1" presStyleIdx="0" presStyleCnt="5"/>
      <dgm:spPr/>
      <dgm:t>
        <a:bodyPr/>
        <a:lstStyle/>
        <a:p>
          <a:endParaRPr lang="cs-CZ"/>
        </a:p>
      </dgm:t>
    </dgm:pt>
    <dgm:pt modelId="{6422CF51-AC01-48CD-9977-EC5D320AC7DD}" type="pres">
      <dgm:prSet presAssocID="{FD6EAC0F-C84E-4E82-A9AB-B6F2A44CFF12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EE05D2ED-74B0-42A0-98E5-55506AB3252C}" type="pres">
      <dgm:prSet presAssocID="{9150E1A3-4950-4F94-BE71-7F33E35161B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3A6356-6423-437B-A437-03F8EC0F7485}" type="pres">
      <dgm:prSet presAssocID="{C5815D81-18D2-4EC2-9FD2-94761921AF92}" presName="sibTrans" presStyleLbl="sibTrans2D1" presStyleIdx="1" presStyleCnt="5"/>
      <dgm:spPr/>
      <dgm:t>
        <a:bodyPr/>
        <a:lstStyle/>
        <a:p>
          <a:endParaRPr lang="cs-CZ"/>
        </a:p>
      </dgm:t>
    </dgm:pt>
    <dgm:pt modelId="{F46B8168-1C9C-4303-A1E9-7DA9330548FA}" type="pres">
      <dgm:prSet presAssocID="{C5815D81-18D2-4EC2-9FD2-94761921AF92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2A608DA4-DE00-4998-885F-71179D37D6F9}" type="pres">
      <dgm:prSet presAssocID="{4E491D01-E35F-430F-BDC5-96A8E7894C70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CBB49F-35B9-4B84-9196-17519CA29463}" type="pres">
      <dgm:prSet presAssocID="{685AAEBD-A2A1-4051-A863-9C1836434748}" presName="sibTrans" presStyleLbl="sibTrans2D1" presStyleIdx="2" presStyleCnt="5"/>
      <dgm:spPr/>
      <dgm:t>
        <a:bodyPr/>
        <a:lstStyle/>
        <a:p>
          <a:endParaRPr lang="cs-CZ"/>
        </a:p>
      </dgm:t>
    </dgm:pt>
    <dgm:pt modelId="{134E0D3A-2516-4944-93C9-779472A7880A}" type="pres">
      <dgm:prSet presAssocID="{685AAEBD-A2A1-4051-A863-9C1836434748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2A471A34-D23B-4338-AC00-2745CB4455DF}" type="pres">
      <dgm:prSet presAssocID="{2B8ED9B0-98AF-4595-A33C-C75036BFFD2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F2359C-80C6-4CB1-BE4B-2DA1735BC3EB}" type="pres">
      <dgm:prSet presAssocID="{435901F3-9C2C-4832-B92C-C043CB3AD1BE}" presName="sibTrans" presStyleLbl="sibTrans2D1" presStyleIdx="3" presStyleCnt="5"/>
      <dgm:spPr/>
      <dgm:t>
        <a:bodyPr/>
        <a:lstStyle/>
        <a:p>
          <a:endParaRPr lang="cs-CZ"/>
        </a:p>
      </dgm:t>
    </dgm:pt>
    <dgm:pt modelId="{1A87766E-42CF-45A3-BC43-CA6D541F9FB5}" type="pres">
      <dgm:prSet presAssocID="{435901F3-9C2C-4832-B92C-C043CB3AD1BE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16FE49FF-A0AC-4BE3-A4E1-9D48E2E7AE1F}" type="pres">
      <dgm:prSet presAssocID="{30D8EBC4-98BA-4D6A-BC51-D0F1403B616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E82C23-8810-442B-AA00-2C4EF7A2F690}" type="pres">
      <dgm:prSet presAssocID="{20BCA909-E4D0-4355-AAEB-C22895F14375}" presName="sibTrans" presStyleLbl="sibTrans2D1" presStyleIdx="4" presStyleCnt="5"/>
      <dgm:spPr/>
      <dgm:t>
        <a:bodyPr/>
        <a:lstStyle/>
        <a:p>
          <a:endParaRPr lang="cs-CZ"/>
        </a:p>
      </dgm:t>
    </dgm:pt>
    <dgm:pt modelId="{169E7FC2-1930-4008-9EE1-F190C8339654}" type="pres">
      <dgm:prSet presAssocID="{20BCA909-E4D0-4355-AAEB-C22895F14375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82B57868-7949-4CD2-BF43-2C712EF6C270}" type="presOf" srcId="{30D8EBC4-98BA-4D6A-BC51-D0F1403B6169}" destId="{16FE49FF-A0AC-4BE3-A4E1-9D48E2E7AE1F}" srcOrd="0" destOrd="0" presId="urn:microsoft.com/office/officeart/2005/8/layout/cycle2"/>
    <dgm:cxn modelId="{48DC1CE5-6165-423E-8CE6-E75595B16777}" type="presOf" srcId="{685AAEBD-A2A1-4051-A863-9C1836434748}" destId="{134E0D3A-2516-4944-93C9-779472A7880A}" srcOrd="1" destOrd="0" presId="urn:microsoft.com/office/officeart/2005/8/layout/cycle2"/>
    <dgm:cxn modelId="{0599C0FE-D405-440F-A85B-FD2DCBC08CE5}" srcId="{71ED9CFA-08CC-494B-A930-75EB4D6CD8A7}" destId="{4E491D01-E35F-430F-BDC5-96A8E7894C70}" srcOrd="2" destOrd="0" parTransId="{B2633E7D-5883-477B-A7F2-14FD4A752DF9}" sibTransId="{685AAEBD-A2A1-4051-A863-9C1836434748}"/>
    <dgm:cxn modelId="{7D5858B2-449E-47A7-B388-6619EE12F501}" type="presOf" srcId="{20BCA909-E4D0-4355-AAEB-C22895F14375}" destId="{70E82C23-8810-442B-AA00-2C4EF7A2F690}" srcOrd="0" destOrd="0" presId="urn:microsoft.com/office/officeart/2005/8/layout/cycle2"/>
    <dgm:cxn modelId="{0C72673C-5CBD-4D2C-AEC3-D417158E2B26}" srcId="{71ED9CFA-08CC-494B-A930-75EB4D6CD8A7}" destId="{30D8EBC4-98BA-4D6A-BC51-D0F1403B6169}" srcOrd="4" destOrd="0" parTransId="{1F59F77E-02F2-45D0-B9B2-0C70C40AF7C3}" sibTransId="{20BCA909-E4D0-4355-AAEB-C22895F14375}"/>
    <dgm:cxn modelId="{7A2124E1-6D82-4908-A8F8-72258605AF31}" type="presOf" srcId="{435901F3-9C2C-4832-B92C-C043CB3AD1BE}" destId="{9EF2359C-80C6-4CB1-BE4B-2DA1735BC3EB}" srcOrd="0" destOrd="0" presId="urn:microsoft.com/office/officeart/2005/8/layout/cycle2"/>
    <dgm:cxn modelId="{72F141B2-7122-4245-BD9E-799CDF953757}" type="presOf" srcId="{C5815D81-18D2-4EC2-9FD2-94761921AF92}" destId="{9C3A6356-6423-437B-A437-03F8EC0F7485}" srcOrd="0" destOrd="0" presId="urn:microsoft.com/office/officeart/2005/8/layout/cycle2"/>
    <dgm:cxn modelId="{8647B42E-9E84-4370-A4E4-E41CFEC70295}" srcId="{71ED9CFA-08CC-494B-A930-75EB4D6CD8A7}" destId="{72133B08-2DB7-4CED-9A90-BBECDF993DD8}" srcOrd="0" destOrd="0" parTransId="{9AA40368-0F19-4885-877D-FFF3200B926E}" sibTransId="{FD6EAC0F-C84E-4E82-A9AB-B6F2A44CFF12}"/>
    <dgm:cxn modelId="{EEA7D46B-F014-482E-AA38-892F01FCF4FC}" type="presOf" srcId="{FD6EAC0F-C84E-4E82-A9AB-B6F2A44CFF12}" destId="{BC0BE0AA-79FC-467A-9AAB-5C81B87CB96C}" srcOrd="0" destOrd="0" presId="urn:microsoft.com/office/officeart/2005/8/layout/cycle2"/>
    <dgm:cxn modelId="{D2B3A693-B68D-499E-9DAC-4653780AFE65}" type="presOf" srcId="{435901F3-9C2C-4832-B92C-C043CB3AD1BE}" destId="{1A87766E-42CF-45A3-BC43-CA6D541F9FB5}" srcOrd="1" destOrd="0" presId="urn:microsoft.com/office/officeart/2005/8/layout/cycle2"/>
    <dgm:cxn modelId="{8AA897FE-9C6E-4E91-BD20-75CA51CA9B2A}" type="presOf" srcId="{685AAEBD-A2A1-4051-A863-9C1836434748}" destId="{C1CBB49F-35B9-4B84-9196-17519CA29463}" srcOrd="0" destOrd="0" presId="urn:microsoft.com/office/officeart/2005/8/layout/cycle2"/>
    <dgm:cxn modelId="{24706CFE-23C3-40A2-ACE7-F2F61966EFB1}" type="presOf" srcId="{71ED9CFA-08CC-494B-A930-75EB4D6CD8A7}" destId="{4C42D927-9B00-4057-B8E8-2C4618C0C07C}" srcOrd="0" destOrd="0" presId="urn:microsoft.com/office/officeart/2005/8/layout/cycle2"/>
    <dgm:cxn modelId="{F007DF45-3975-499C-8EAE-510040F73A05}" type="presOf" srcId="{20BCA909-E4D0-4355-AAEB-C22895F14375}" destId="{169E7FC2-1930-4008-9EE1-F190C8339654}" srcOrd="1" destOrd="0" presId="urn:microsoft.com/office/officeart/2005/8/layout/cycle2"/>
    <dgm:cxn modelId="{182D5C5E-9791-4318-ABB7-B3175A9A0BC8}" type="presOf" srcId="{9150E1A3-4950-4F94-BE71-7F33E35161B5}" destId="{EE05D2ED-74B0-42A0-98E5-55506AB3252C}" srcOrd="0" destOrd="0" presId="urn:microsoft.com/office/officeart/2005/8/layout/cycle2"/>
    <dgm:cxn modelId="{16452B66-7F64-458F-8D8B-0BDF4A6B24F6}" type="presOf" srcId="{C5815D81-18D2-4EC2-9FD2-94761921AF92}" destId="{F46B8168-1C9C-4303-A1E9-7DA9330548FA}" srcOrd="1" destOrd="0" presId="urn:microsoft.com/office/officeart/2005/8/layout/cycle2"/>
    <dgm:cxn modelId="{7D346DE9-5CC5-4D27-B3BF-60EEDB609A98}" type="presOf" srcId="{4E491D01-E35F-430F-BDC5-96A8E7894C70}" destId="{2A608DA4-DE00-4998-885F-71179D37D6F9}" srcOrd="0" destOrd="0" presId="urn:microsoft.com/office/officeart/2005/8/layout/cycle2"/>
    <dgm:cxn modelId="{C2E9E45D-9C66-4F1A-A6FA-39798DC379F8}" srcId="{71ED9CFA-08CC-494B-A930-75EB4D6CD8A7}" destId="{9150E1A3-4950-4F94-BE71-7F33E35161B5}" srcOrd="1" destOrd="0" parTransId="{7891B3CD-225B-452C-B4B8-B8C0E230C342}" sibTransId="{C5815D81-18D2-4EC2-9FD2-94761921AF92}"/>
    <dgm:cxn modelId="{C52A950A-5F22-4158-B06B-82B425DE53DC}" srcId="{71ED9CFA-08CC-494B-A930-75EB4D6CD8A7}" destId="{2B8ED9B0-98AF-4595-A33C-C75036BFFD23}" srcOrd="3" destOrd="0" parTransId="{98EB3B5E-2C48-4DD7-9566-C6804FC2A776}" sibTransId="{435901F3-9C2C-4832-B92C-C043CB3AD1BE}"/>
    <dgm:cxn modelId="{F0D446D1-8168-42BE-8E05-6C193FA4952B}" type="presOf" srcId="{2B8ED9B0-98AF-4595-A33C-C75036BFFD23}" destId="{2A471A34-D23B-4338-AC00-2745CB4455DF}" srcOrd="0" destOrd="0" presId="urn:microsoft.com/office/officeart/2005/8/layout/cycle2"/>
    <dgm:cxn modelId="{AD3B1204-443E-441A-AAE8-A08F26F8F435}" type="presOf" srcId="{FD6EAC0F-C84E-4E82-A9AB-B6F2A44CFF12}" destId="{6422CF51-AC01-48CD-9977-EC5D320AC7DD}" srcOrd="1" destOrd="0" presId="urn:microsoft.com/office/officeart/2005/8/layout/cycle2"/>
    <dgm:cxn modelId="{0576231A-28F2-43D0-A1E3-71671BF027D0}" type="presOf" srcId="{72133B08-2DB7-4CED-9A90-BBECDF993DD8}" destId="{5815FE6D-DCEF-4CCE-9A8A-7EB6021A792C}" srcOrd="0" destOrd="0" presId="urn:microsoft.com/office/officeart/2005/8/layout/cycle2"/>
    <dgm:cxn modelId="{46891484-DE86-4622-81D4-3A49ABF71E80}" type="presParOf" srcId="{4C42D927-9B00-4057-B8E8-2C4618C0C07C}" destId="{5815FE6D-DCEF-4CCE-9A8A-7EB6021A792C}" srcOrd="0" destOrd="0" presId="urn:microsoft.com/office/officeart/2005/8/layout/cycle2"/>
    <dgm:cxn modelId="{0296AE49-55C2-42A6-A333-0B8B049B4119}" type="presParOf" srcId="{4C42D927-9B00-4057-B8E8-2C4618C0C07C}" destId="{BC0BE0AA-79FC-467A-9AAB-5C81B87CB96C}" srcOrd="1" destOrd="0" presId="urn:microsoft.com/office/officeart/2005/8/layout/cycle2"/>
    <dgm:cxn modelId="{7C87BC46-0FAD-4815-B0F2-11CE7B9F874C}" type="presParOf" srcId="{BC0BE0AA-79FC-467A-9AAB-5C81B87CB96C}" destId="{6422CF51-AC01-48CD-9977-EC5D320AC7DD}" srcOrd="0" destOrd="0" presId="urn:microsoft.com/office/officeart/2005/8/layout/cycle2"/>
    <dgm:cxn modelId="{A967A670-6597-4C8E-ABA3-7A910D8EBF98}" type="presParOf" srcId="{4C42D927-9B00-4057-B8E8-2C4618C0C07C}" destId="{EE05D2ED-74B0-42A0-98E5-55506AB3252C}" srcOrd="2" destOrd="0" presId="urn:microsoft.com/office/officeart/2005/8/layout/cycle2"/>
    <dgm:cxn modelId="{10516D9E-7A88-4B90-8AE7-B3CE4FCED6FD}" type="presParOf" srcId="{4C42D927-9B00-4057-B8E8-2C4618C0C07C}" destId="{9C3A6356-6423-437B-A437-03F8EC0F7485}" srcOrd="3" destOrd="0" presId="urn:microsoft.com/office/officeart/2005/8/layout/cycle2"/>
    <dgm:cxn modelId="{4A849C5E-BB69-49C1-9C18-3A17F1C047A6}" type="presParOf" srcId="{9C3A6356-6423-437B-A437-03F8EC0F7485}" destId="{F46B8168-1C9C-4303-A1E9-7DA9330548FA}" srcOrd="0" destOrd="0" presId="urn:microsoft.com/office/officeart/2005/8/layout/cycle2"/>
    <dgm:cxn modelId="{616BF723-4B13-4C1A-B474-F7F4F007E7BF}" type="presParOf" srcId="{4C42D927-9B00-4057-B8E8-2C4618C0C07C}" destId="{2A608DA4-DE00-4998-885F-71179D37D6F9}" srcOrd="4" destOrd="0" presId="urn:microsoft.com/office/officeart/2005/8/layout/cycle2"/>
    <dgm:cxn modelId="{A0411E97-A597-4570-BD01-B59796E52943}" type="presParOf" srcId="{4C42D927-9B00-4057-B8E8-2C4618C0C07C}" destId="{C1CBB49F-35B9-4B84-9196-17519CA29463}" srcOrd="5" destOrd="0" presId="urn:microsoft.com/office/officeart/2005/8/layout/cycle2"/>
    <dgm:cxn modelId="{AF5FF5C5-94DB-4790-AFD9-F82773FBE1F2}" type="presParOf" srcId="{C1CBB49F-35B9-4B84-9196-17519CA29463}" destId="{134E0D3A-2516-4944-93C9-779472A7880A}" srcOrd="0" destOrd="0" presId="urn:microsoft.com/office/officeart/2005/8/layout/cycle2"/>
    <dgm:cxn modelId="{BEBC2FD0-0C87-4AEB-8721-460809D95897}" type="presParOf" srcId="{4C42D927-9B00-4057-B8E8-2C4618C0C07C}" destId="{2A471A34-D23B-4338-AC00-2745CB4455DF}" srcOrd="6" destOrd="0" presId="urn:microsoft.com/office/officeart/2005/8/layout/cycle2"/>
    <dgm:cxn modelId="{6CA4BEEA-8839-4EC0-82AC-C6C75E8AC532}" type="presParOf" srcId="{4C42D927-9B00-4057-B8E8-2C4618C0C07C}" destId="{9EF2359C-80C6-4CB1-BE4B-2DA1735BC3EB}" srcOrd="7" destOrd="0" presId="urn:microsoft.com/office/officeart/2005/8/layout/cycle2"/>
    <dgm:cxn modelId="{A06ECB69-D7D7-483B-A43C-B72FAC58EB20}" type="presParOf" srcId="{9EF2359C-80C6-4CB1-BE4B-2DA1735BC3EB}" destId="{1A87766E-42CF-45A3-BC43-CA6D541F9FB5}" srcOrd="0" destOrd="0" presId="urn:microsoft.com/office/officeart/2005/8/layout/cycle2"/>
    <dgm:cxn modelId="{03975B04-671E-4AE8-9ADD-9804B8F1F5C0}" type="presParOf" srcId="{4C42D927-9B00-4057-B8E8-2C4618C0C07C}" destId="{16FE49FF-A0AC-4BE3-A4E1-9D48E2E7AE1F}" srcOrd="8" destOrd="0" presId="urn:microsoft.com/office/officeart/2005/8/layout/cycle2"/>
    <dgm:cxn modelId="{C4C1BFC1-31E7-46EE-89A3-5ACFC2F5B401}" type="presParOf" srcId="{4C42D927-9B00-4057-B8E8-2C4618C0C07C}" destId="{70E82C23-8810-442B-AA00-2C4EF7A2F690}" srcOrd="9" destOrd="0" presId="urn:microsoft.com/office/officeart/2005/8/layout/cycle2"/>
    <dgm:cxn modelId="{75813271-4AB5-439D-BB1C-A9C5323E3101}" type="presParOf" srcId="{70E82C23-8810-442B-AA00-2C4EF7A2F690}" destId="{169E7FC2-1930-4008-9EE1-F190C8339654}" srcOrd="0" destOrd="0" presId="urn:microsoft.com/office/officeart/2005/8/layout/cycle2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8CB420-DE9D-4F9B-A0F5-9BA17E681FEE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87C8449-F3A4-4730-92D1-A4C195970835}">
      <dgm:prSet phldrT="[Text]"/>
      <dgm:spPr/>
      <dgm:t>
        <a:bodyPr/>
        <a:lstStyle/>
        <a:p>
          <a:r>
            <a:rPr lang="cs-CZ" dirty="0" smtClean="0"/>
            <a:t>NEVĚRA</a:t>
          </a:r>
          <a:endParaRPr lang="cs-CZ" dirty="0"/>
        </a:p>
      </dgm:t>
    </dgm:pt>
    <dgm:pt modelId="{4900CF4E-7E95-4678-A6D1-3D1ABB6D18D6}" type="parTrans" cxnId="{42B0FF6B-3D91-4525-8A9D-4186DE5E05BE}">
      <dgm:prSet/>
      <dgm:spPr/>
      <dgm:t>
        <a:bodyPr/>
        <a:lstStyle/>
        <a:p>
          <a:endParaRPr lang="cs-CZ"/>
        </a:p>
      </dgm:t>
    </dgm:pt>
    <dgm:pt modelId="{234A947D-251D-45DA-BCC1-9AC4A8CA6581}" type="sibTrans" cxnId="{42B0FF6B-3D91-4525-8A9D-4186DE5E05BE}">
      <dgm:prSet/>
      <dgm:spPr/>
      <dgm:t>
        <a:bodyPr/>
        <a:lstStyle/>
        <a:p>
          <a:endParaRPr lang="cs-CZ"/>
        </a:p>
      </dgm:t>
    </dgm:pt>
    <dgm:pt modelId="{B97C1A7B-AD5B-426D-B4FE-A4EEA04F450D}">
      <dgm:prSet phldrT="[Text]"/>
      <dgm:spPr/>
      <dgm:t>
        <a:bodyPr/>
        <a:lstStyle/>
        <a:p>
          <a:r>
            <a:rPr lang="cs-CZ" dirty="0" smtClean="0"/>
            <a:t>HÁDKY</a:t>
          </a:r>
          <a:endParaRPr lang="cs-CZ" dirty="0"/>
        </a:p>
      </dgm:t>
    </dgm:pt>
    <dgm:pt modelId="{3C172CAE-771B-4F8C-AE00-0237690A32C3}" type="parTrans" cxnId="{52D334AC-197A-4682-A96A-EFCEEBA7B16C}">
      <dgm:prSet/>
      <dgm:spPr/>
      <dgm:t>
        <a:bodyPr/>
        <a:lstStyle/>
        <a:p>
          <a:endParaRPr lang="cs-CZ"/>
        </a:p>
      </dgm:t>
    </dgm:pt>
    <dgm:pt modelId="{8E9A1089-D9C2-478F-8BD5-F7C2FA9B1CBE}" type="sibTrans" cxnId="{52D334AC-197A-4682-A96A-EFCEEBA7B16C}">
      <dgm:prSet/>
      <dgm:spPr/>
      <dgm:t>
        <a:bodyPr/>
        <a:lstStyle/>
        <a:p>
          <a:endParaRPr lang="cs-CZ"/>
        </a:p>
      </dgm:t>
    </dgm:pt>
    <dgm:pt modelId="{CF8B1FBC-F193-4B7C-A92F-1A1627C0B09C}">
      <dgm:prSet phldrT="[Text]"/>
      <dgm:spPr/>
      <dgm:t>
        <a:bodyPr/>
        <a:lstStyle/>
        <a:p>
          <a:r>
            <a:rPr lang="cs-CZ" dirty="0" smtClean="0"/>
            <a:t>NÁSILÍ</a:t>
          </a:r>
          <a:endParaRPr lang="cs-CZ" dirty="0"/>
        </a:p>
      </dgm:t>
    </dgm:pt>
    <dgm:pt modelId="{BAC3437C-C543-43AA-95AE-F1D08BA5EC9A}" type="parTrans" cxnId="{13E98F83-1D05-4DF2-AF32-0127DD743498}">
      <dgm:prSet/>
      <dgm:spPr/>
      <dgm:t>
        <a:bodyPr/>
        <a:lstStyle/>
        <a:p>
          <a:endParaRPr lang="cs-CZ"/>
        </a:p>
      </dgm:t>
    </dgm:pt>
    <dgm:pt modelId="{230A4BA6-4229-4D9D-86EE-E63DA30B37FE}" type="sibTrans" cxnId="{13E98F83-1D05-4DF2-AF32-0127DD743498}">
      <dgm:prSet/>
      <dgm:spPr/>
      <dgm:t>
        <a:bodyPr/>
        <a:lstStyle/>
        <a:p>
          <a:endParaRPr lang="cs-CZ"/>
        </a:p>
      </dgm:t>
    </dgm:pt>
    <dgm:pt modelId="{64E4E269-D56F-4D39-9B72-977AA15C3FD7}">
      <dgm:prSet phldrT="[Text]"/>
      <dgm:spPr/>
      <dgm:t>
        <a:bodyPr/>
        <a:lstStyle/>
        <a:p>
          <a:r>
            <a:rPr lang="cs-CZ" dirty="0" smtClean="0"/>
            <a:t>ALKOHOL</a:t>
          </a:r>
        </a:p>
        <a:p>
          <a:r>
            <a:rPr lang="cs-CZ" dirty="0" smtClean="0"/>
            <a:t>DROGY</a:t>
          </a:r>
          <a:endParaRPr lang="cs-CZ" dirty="0"/>
        </a:p>
      </dgm:t>
    </dgm:pt>
    <dgm:pt modelId="{2B2BE02B-BAEE-4620-9CEB-404B48B7D21F}" type="parTrans" cxnId="{55250A8D-1A95-4E67-BF26-15C7490BA475}">
      <dgm:prSet/>
      <dgm:spPr/>
      <dgm:t>
        <a:bodyPr/>
        <a:lstStyle/>
        <a:p>
          <a:endParaRPr lang="cs-CZ"/>
        </a:p>
      </dgm:t>
    </dgm:pt>
    <dgm:pt modelId="{83BDD2CF-42C1-4958-8DCA-452503B3A291}" type="sibTrans" cxnId="{55250A8D-1A95-4E67-BF26-15C7490BA475}">
      <dgm:prSet/>
      <dgm:spPr/>
      <dgm:t>
        <a:bodyPr/>
        <a:lstStyle/>
        <a:p>
          <a:endParaRPr lang="cs-CZ"/>
        </a:p>
      </dgm:t>
    </dgm:pt>
    <dgm:pt modelId="{E8F2CD60-2749-4944-B3F3-20401442014A}">
      <dgm:prSet phldrT="[Text]"/>
      <dgm:spPr/>
      <dgm:t>
        <a:bodyPr/>
        <a:lstStyle/>
        <a:p>
          <a:r>
            <a:rPr lang="cs-CZ" dirty="0" smtClean="0"/>
            <a:t>AUTOMATY</a:t>
          </a:r>
          <a:endParaRPr lang="cs-CZ" dirty="0"/>
        </a:p>
      </dgm:t>
    </dgm:pt>
    <dgm:pt modelId="{A9BB69B4-0A4A-48F5-9D8C-234896B3780F}" type="parTrans" cxnId="{C59B24F8-356E-466D-B117-4B7C57F12787}">
      <dgm:prSet/>
      <dgm:spPr/>
      <dgm:t>
        <a:bodyPr/>
        <a:lstStyle/>
        <a:p>
          <a:endParaRPr lang="cs-CZ"/>
        </a:p>
      </dgm:t>
    </dgm:pt>
    <dgm:pt modelId="{84A89FC2-A69D-4252-A4CA-8CB57D9C9633}" type="sibTrans" cxnId="{C59B24F8-356E-466D-B117-4B7C57F12787}">
      <dgm:prSet/>
      <dgm:spPr/>
      <dgm:t>
        <a:bodyPr/>
        <a:lstStyle/>
        <a:p>
          <a:endParaRPr lang="cs-CZ"/>
        </a:p>
      </dgm:t>
    </dgm:pt>
    <dgm:pt modelId="{52608F2E-8005-48CA-9212-9DE13514FD7B}">
      <dgm:prSet/>
      <dgm:spPr/>
      <dgm:t>
        <a:bodyPr/>
        <a:lstStyle/>
        <a:p>
          <a:r>
            <a:rPr lang="cs-CZ" dirty="0" smtClean="0"/>
            <a:t>ŽÁRLIVOST</a:t>
          </a:r>
          <a:endParaRPr lang="cs-CZ" dirty="0"/>
        </a:p>
      </dgm:t>
    </dgm:pt>
    <dgm:pt modelId="{C98C0458-31A2-4149-A005-81A294287D0A}" type="parTrans" cxnId="{558947E2-F2DC-4D9F-B26E-FE8E581785BD}">
      <dgm:prSet/>
      <dgm:spPr/>
      <dgm:t>
        <a:bodyPr/>
        <a:lstStyle/>
        <a:p>
          <a:endParaRPr lang="cs-CZ"/>
        </a:p>
      </dgm:t>
    </dgm:pt>
    <dgm:pt modelId="{EF916A29-E0BA-4574-B58A-E524D844C755}" type="sibTrans" cxnId="{558947E2-F2DC-4D9F-B26E-FE8E581785BD}">
      <dgm:prSet/>
      <dgm:spPr/>
      <dgm:t>
        <a:bodyPr/>
        <a:lstStyle/>
        <a:p>
          <a:endParaRPr lang="cs-CZ"/>
        </a:p>
      </dgm:t>
    </dgm:pt>
    <dgm:pt modelId="{0041D237-3025-4BA8-99D2-5EDD06CD08F6}">
      <dgm:prSet/>
      <dgm:spPr/>
      <dgm:t>
        <a:bodyPr/>
        <a:lstStyle/>
        <a:p>
          <a:r>
            <a:rPr lang="cs-CZ" dirty="0" smtClean="0"/>
            <a:t>NEROZUMÍ SI</a:t>
          </a:r>
          <a:endParaRPr lang="cs-CZ" dirty="0"/>
        </a:p>
      </dgm:t>
    </dgm:pt>
    <dgm:pt modelId="{FF1C9588-637D-4595-9441-AEF9ACB4FFE2}" type="parTrans" cxnId="{D5FF3DEF-C1C1-4AB4-B027-773E97DBF501}">
      <dgm:prSet/>
      <dgm:spPr/>
      <dgm:t>
        <a:bodyPr/>
        <a:lstStyle/>
        <a:p>
          <a:endParaRPr lang="cs-CZ"/>
        </a:p>
      </dgm:t>
    </dgm:pt>
    <dgm:pt modelId="{68AD0F1F-2001-43D0-BD87-7518A23BF4D1}" type="sibTrans" cxnId="{D5FF3DEF-C1C1-4AB4-B027-773E97DBF501}">
      <dgm:prSet/>
      <dgm:spPr/>
      <dgm:t>
        <a:bodyPr/>
        <a:lstStyle/>
        <a:p>
          <a:endParaRPr lang="cs-CZ"/>
        </a:p>
      </dgm:t>
    </dgm:pt>
    <dgm:pt modelId="{3A1A28AB-62DE-47F9-ACE6-A5F243A7A75C}">
      <dgm:prSet/>
      <dgm:spPr/>
      <dgm:t>
        <a:bodyPr/>
        <a:lstStyle/>
        <a:p>
          <a:r>
            <a:rPr lang="cs-CZ" dirty="0" smtClean="0"/>
            <a:t>MIZÍ LÁSKA</a:t>
          </a:r>
          <a:endParaRPr lang="cs-CZ" dirty="0"/>
        </a:p>
      </dgm:t>
    </dgm:pt>
    <dgm:pt modelId="{5EB2F7AC-ED0B-4427-AE9E-CD45959AB07D}" type="parTrans" cxnId="{34ED7C11-EA85-429F-A7B5-5EBD361C4D7A}">
      <dgm:prSet/>
      <dgm:spPr/>
      <dgm:t>
        <a:bodyPr/>
        <a:lstStyle/>
        <a:p>
          <a:endParaRPr lang="cs-CZ"/>
        </a:p>
      </dgm:t>
    </dgm:pt>
    <dgm:pt modelId="{CF8DCB32-08F7-4884-8285-90E98EF01A14}" type="sibTrans" cxnId="{34ED7C11-EA85-429F-A7B5-5EBD361C4D7A}">
      <dgm:prSet/>
      <dgm:spPr/>
      <dgm:t>
        <a:bodyPr/>
        <a:lstStyle/>
        <a:p>
          <a:endParaRPr lang="cs-CZ"/>
        </a:p>
      </dgm:t>
    </dgm:pt>
    <dgm:pt modelId="{212511E2-634A-40D7-A03B-2CDCE32D8E63}" type="pres">
      <dgm:prSet presAssocID="{FD8CB420-DE9D-4F9B-A0F5-9BA17E681FE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7B145B2-4A69-4DC7-A6E7-AD806C5462C1}" type="pres">
      <dgm:prSet presAssocID="{F87C8449-F3A4-4730-92D1-A4C195970835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8F77F1-0789-4F66-915B-31A8C267F44D}" type="pres">
      <dgm:prSet presAssocID="{F87C8449-F3A4-4730-92D1-A4C195970835}" presName="spNode" presStyleCnt="0"/>
      <dgm:spPr/>
      <dgm:t>
        <a:bodyPr/>
        <a:lstStyle/>
        <a:p>
          <a:endParaRPr lang="cs-CZ"/>
        </a:p>
      </dgm:t>
    </dgm:pt>
    <dgm:pt modelId="{2504033E-F251-48DF-8419-ADC5149E5DAE}" type="pres">
      <dgm:prSet presAssocID="{234A947D-251D-45DA-BCC1-9AC4A8CA6581}" presName="sibTrans" presStyleLbl="sibTrans1D1" presStyleIdx="0" presStyleCnt="8"/>
      <dgm:spPr/>
      <dgm:t>
        <a:bodyPr/>
        <a:lstStyle/>
        <a:p>
          <a:endParaRPr lang="cs-CZ"/>
        </a:p>
      </dgm:t>
    </dgm:pt>
    <dgm:pt modelId="{8389B057-7575-42F3-8C40-88EE6AA858CC}" type="pres">
      <dgm:prSet presAssocID="{52608F2E-8005-48CA-9212-9DE13514FD7B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3F2937-E6D9-49D9-93EA-1D83D9767E02}" type="pres">
      <dgm:prSet presAssocID="{52608F2E-8005-48CA-9212-9DE13514FD7B}" presName="spNode" presStyleCnt="0"/>
      <dgm:spPr/>
      <dgm:t>
        <a:bodyPr/>
        <a:lstStyle/>
        <a:p>
          <a:endParaRPr lang="cs-CZ"/>
        </a:p>
      </dgm:t>
    </dgm:pt>
    <dgm:pt modelId="{8BBF662B-1FBE-4389-8DA9-EE20D530F7D2}" type="pres">
      <dgm:prSet presAssocID="{EF916A29-E0BA-4574-B58A-E524D844C755}" presName="sibTrans" presStyleLbl="sibTrans1D1" presStyleIdx="1" presStyleCnt="8"/>
      <dgm:spPr/>
      <dgm:t>
        <a:bodyPr/>
        <a:lstStyle/>
        <a:p>
          <a:endParaRPr lang="cs-CZ"/>
        </a:p>
      </dgm:t>
    </dgm:pt>
    <dgm:pt modelId="{E72619A4-E34C-4184-AC24-FFF873FACF67}" type="pres">
      <dgm:prSet presAssocID="{0041D237-3025-4BA8-99D2-5EDD06CD08F6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BB6937-802F-4E6C-A9EB-F712ECAF43FD}" type="pres">
      <dgm:prSet presAssocID="{0041D237-3025-4BA8-99D2-5EDD06CD08F6}" presName="spNode" presStyleCnt="0"/>
      <dgm:spPr/>
      <dgm:t>
        <a:bodyPr/>
        <a:lstStyle/>
        <a:p>
          <a:endParaRPr lang="cs-CZ"/>
        </a:p>
      </dgm:t>
    </dgm:pt>
    <dgm:pt modelId="{15A0AC0F-76FD-44B7-8833-80BEE7AF2D5C}" type="pres">
      <dgm:prSet presAssocID="{68AD0F1F-2001-43D0-BD87-7518A23BF4D1}" presName="sibTrans" presStyleLbl="sibTrans1D1" presStyleIdx="2" presStyleCnt="8"/>
      <dgm:spPr/>
      <dgm:t>
        <a:bodyPr/>
        <a:lstStyle/>
        <a:p>
          <a:endParaRPr lang="cs-CZ"/>
        </a:p>
      </dgm:t>
    </dgm:pt>
    <dgm:pt modelId="{4A0856D2-CDEC-49CD-A99E-E1ED20E9CA51}" type="pres">
      <dgm:prSet presAssocID="{B97C1A7B-AD5B-426D-B4FE-A4EEA04F450D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2DA4AB-A0BE-4289-93DE-16FE5CB34261}" type="pres">
      <dgm:prSet presAssocID="{B97C1A7B-AD5B-426D-B4FE-A4EEA04F450D}" presName="spNode" presStyleCnt="0"/>
      <dgm:spPr/>
      <dgm:t>
        <a:bodyPr/>
        <a:lstStyle/>
        <a:p>
          <a:endParaRPr lang="cs-CZ"/>
        </a:p>
      </dgm:t>
    </dgm:pt>
    <dgm:pt modelId="{236CE2D8-C0EC-4DB8-9D4F-DDCE52CDDC4B}" type="pres">
      <dgm:prSet presAssocID="{8E9A1089-D9C2-478F-8BD5-F7C2FA9B1CBE}" presName="sibTrans" presStyleLbl="sibTrans1D1" presStyleIdx="3" presStyleCnt="8"/>
      <dgm:spPr/>
      <dgm:t>
        <a:bodyPr/>
        <a:lstStyle/>
        <a:p>
          <a:endParaRPr lang="cs-CZ"/>
        </a:p>
      </dgm:t>
    </dgm:pt>
    <dgm:pt modelId="{09DBD67E-997D-42A4-AA68-0D2B982ED6B0}" type="pres">
      <dgm:prSet presAssocID="{CF8B1FBC-F193-4B7C-A92F-1A1627C0B09C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810BE0-C2C8-4E61-A364-898D7E14BF5F}" type="pres">
      <dgm:prSet presAssocID="{CF8B1FBC-F193-4B7C-A92F-1A1627C0B09C}" presName="spNode" presStyleCnt="0"/>
      <dgm:spPr/>
      <dgm:t>
        <a:bodyPr/>
        <a:lstStyle/>
        <a:p>
          <a:endParaRPr lang="cs-CZ"/>
        </a:p>
      </dgm:t>
    </dgm:pt>
    <dgm:pt modelId="{7D484EA4-2039-45DF-BA90-9E9CD5599EFB}" type="pres">
      <dgm:prSet presAssocID="{230A4BA6-4229-4D9D-86EE-E63DA30B37FE}" presName="sibTrans" presStyleLbl="sibTrans1D1" presStyleIdx="4" presStyleCnt="8"/>
      <dgm:spPr/>
      <dgm:t>
        <a:bodyPr/>
        <a:lstStyle/>
        <a:p>
          <a:endParaRPr lang="cs-CZ"/>
        </a:p>
      </dgm:t>
    </dgm:pt>
    <dgm:pt modelId="{5AFE522B-5192-4437-849A-A0E970A8CC5E}" type="pres">
      <dgm:prSet presAssocID="{64E4E269-D56F-4D39-9B72-977AA15C3FD7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291F6C-6862-43FA-9EF7-F0C98A7A4701}" type="pres">
      <dgm:prSet presAssocID="{64E4E269-D56F-4D39-9B72-977AA15C3FD7}" presName="spNode" presStyleCnt="0"/>
      <dgm:spPr/>
      <dgm:t>
        <a:bodyPr/>
        <a:lstStyle/>
        <a:p>
          <a:endParaRPr lang="cs-CZ"/>
        </a:p>
      </dgm:t>
    </dgm:pt>
    <dgm:pt modelId="{FC16F9D6-3C73-4F7B-89C7-2BE85B04B90B}" type="pres">
      <dgm:prSet presAssocID="{83BDD2CF-42C1-4958-8DCA-452503B3A291}" presName="sibTrans" presStyleLbl="sibTrans1D1" presStyleIdx="5" presStyleCnt="8"/>
      <dgm:spPr/>
      <dgm:t>
        <a:bodyPr/>
        <a:lstStyle/>
        <a:p>
          <a:endParaRPr lang="cs-CZ"/>
        </a:p>
      </dgm:t>
    </dgm:pt>
    <dgm:pt modelId="{B39987C6-677F-4E79-9351-86A7CBA82373}" type="pres">
      <dgm:prSet presAssocID="{E8F2CD60-2749-4944-B3F3-20401442014A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C9768F-E437-4BBF-97C8-D8A65FA69D5F}" type="pres">
      <dgm:prSet presAssocID="{E8F2CD60-2749-4944-B3F3-20401442014A}" presName="spNode" presStyleCnt="0"/>
      <dgm:spPr/>
      <dgm:t>
        <a:bodyPr/>
        <a:lstStyle/>
        <a:p>
          <a:endParaRPr lang="cs-CZ"/>
        </a:p>
      </dgm:t>
    </dgm:pt>
    <dgm:pt modelId="{7A3AFC9B-6410-47D9-9405-C9F04B5C61C7}" type="pres">
      <dgm:prSet presAssocID="{84A89FC2-A69D-4252-A4CA-8CB57D9C9633}" presName="sibTrans" presStyleLbl="sibTrans1D1" presStyleIdx="6" presStyleCnt="8"/>
      <dgm:spPr/>
      <dgm:t>
        <a:bodyPr/>
        <a:lstStyle/>
        <a:p>
          <a:endParaRPr lang="cs-CZ"/>
        </a:p>
      </dgm:t>
    </dgm:pt>
    <dgm:pt modelId="{89F5D052-7B77-48BA-B7C7-DA7E938595C8}" type="pres">
      <dgm:prSet presAssocID="{3A1A28AB-62DE-47F9-ACE6-A5F243A7A75C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AAB002-6A8C-43CD-BD39-F8C34CACED9C}" type="pres">
      <dgm:prSet presAssocID="{3A1A28AB-62DE-47F9-ACE6-A5F243A7A75C}" presName="spNode" presStyleCnt="0"/>
      <dgm:spPr/>
      <dgm:t>
        <a:bodyPr/>
        <a:lstStyle/>
        <a:p>
          <a:endParaRPr lang="cs-CZ"/>
        </a:p>
      </dgm:t>
    </dgm:pt>
    <dgm:pt modelId="{B6373BFC-8C1E-4416-B0B7-7DC0B8A68A07}" type="pres">
      <dgm:prSet presAssocID="{CF8DCB32-08F7-4884-8285-90E98EF01A14}" presName="sibTrans" presStyleLbl="sibTrans1D1" presStyleIdx="7" presStyleCnt="8"/>
      <dgm:spPr/>
      <dgm:t>
        <a:bodyPr/>
        <a:lstStyle/>
        <a:p>
          <a:endParaRPr lang="cs-CZ"/>
        </a:p>
      </dgm:t>
    </dgm:pt>
  </dgm:ptLst>
  <dgm:cxnLst>
    <dgm:cxn modelId="{34AB1054-7591-46B2-91FB-BDF042999334}" type="presOf" srcId="{E8F2CD60-2749-4944-B3F3-20401442014A}" destId="{B39987C6-677F-4E79-9351-86A7CBA82373}" srcOrd="0" destOrd="0" presId="urn:microsoft.com/office/officeart/2005/8/layout/cycle6"/>
    <dgm:cxn modelId="{55250A8D-1A95-4E67-BF26-15C7490BA475}" srcId="{FD8CB420-DE9D-4F9B-A0F5-9BA17E681FEE}" destId="{64E4E269-D56F-4D39-9B72-977AA15C3FD7}" srcOrd="5" destOrd="0" parTransId="{2B2BE02B-BAEE-4620-9CEB-404B48B7D21F}" sibTransId="{83BDD2CF-42C1-4958-8DCA-452503B3A291}"/>
    <dgm:cxn modelId="{E99081A7-63E2-4A8A-87A7-234688C2BC1C}" type="presOf" srcId="{234A947D-251D-45DA-BCC1-9AC4A8CA6581}" destId="{2504033E-F251-48DF-8419-ADC5149E5DAE}" srcOrd="0" destOrd="0" presId="urn:microsoft.com/office/officeart/2005/8/layout/cycle6"/>
    <dgm:cxn modelId="{C8B59D7B-B10C-4F70-B3D0-DD4F2C117576}" type="presOf" srcId="{52608F2E-8005-48CA-9212-9DE13514FD7B}" destId="{8389B057-7575-42F3-8C40-88EE6AA858CC}" srcOrd="0" destOrd="0" presId="urn:microsoft.com/office/officeart/2005/8/layout/cycle6"/>
    <dgm:cxn modelId="{C59B24F8-356E-466D-B117-4B7C57F12787}" srcId="{FD8CB420-DE9D-4F9B-A0F5-9BA17E681FEE}" destId="{E8F2CD60-2749-4944-B3F3-20401442014A}" srcOrd="6" destOrd="0" parTransId="{A9BB69B4-0A4A-48F5-9D8C-234896B3780F}" sibTransId="{84A89FC2-A69D-4252-A4CA-8CB57D9C9633}"/>
    <dgm:cxn modelId="{558947E2-F2DC-4D9F-B26E-FE8E581785BD}" srcId="{FD8CB420-DE9D-4F9B-A0F5-9BA17E681FEE}" destId="{52608F2E-8005-48CA-9212-9DE13514FD7B}" srcOrd="1" destOrd="0" parTransId="{C98C0458-31A2-4149-A005-81A294287D0A}" sibTransId="{EF916A29-E0BA-4574-B58A-E524D844C755}"/>
    <dgm:cxn modelId="{86EB0692-8BF3-4DA8-8B9C-1616EF4A0256}" type="presOf" srcId="{FD8CB420-DE9D-4F9B-A0F5-9BA17E681FEE}" destId="{212511E2-634A-40D7-A03B-2CDCE32D8E63}" srcOrd="0" destOrd="0" presId="urn:microsoft.com/office/officeart/2005/8/layout/cycle6"/>
    <dgm:cxn modelId="{2FD994B7-D244-4983-874F-AA6D586C8861}" type="presOf" srcId="{64E4E269-D56F-4D39-9B72-977AA15C3FD7}" destId="{5AFE522B-5192-4437-849A-A0E970A8CC5E}" srcOrd="0" destOrd="0" presId="urn:microsoft.com/office/officeart/2005/8/layout/cycle6"/>
    <dgm:cxn modelId="{3097AD24-3AA0-4B25-A381-A82B31637AA7}" type="presOf" srcId="{83BDD2CF-42C1-4958-8DCA-452503B3A291}" destId="{FC16F9D6-3C73-4F7B-89C7-2BE85B04B90B}" srcOrd="0" destOrd="0" presId="urn:microsoft.com/office/officeart/2005/8/layout/cycle6"/>
    <dgm:cxn modelId="{3D971ADC-4B28-4E4D-B055-0669CE3829C3}" type="presOf" srcId="{CF8DCB32-08F7-4884-8285-90E98EF01A14}" destId="{B6373BFC-8C1E-4416-B0B7-7DC0B8A68A07}" srcOrd="0" destOrd="0" presId="urn:microsoft.com/office/officeart/2005/8/layout/cycle6"/>
    <dgm:cxn modelId="{E0387517-1587-4B3E-91F0-4805C70F9835}" type="presOf" srcId="{0041D237-3025-4BA8-99D2-5EDD06CD08F6}" destId="{E72619A4-E34C-4184-AC24-FFF873FACF67}" srcOrd="0" destOrd="0" presId="urn:microsoft.com/office/officeart/2005/8/layout/cycle6"/>
    <dgm:cxn modelId="{13E98F83-1D05-4DF2-AF32-0127DD743498}" srcId="{FD8CB420-DE9D-4F9B-A0F5-9BA17E681FEE}" destId="{CF8B1FBC-F193-4B7C-A92F-1A1627C0B09C}" srcOrd="4" destOrd="0" parTransId="{BAC3437C-C543-43AA-95AE-F1D08BA5EC9A}" sibTransId="{230A4BA6-4229-4D9D-86EE-E63DA30B37FE}"/>
    <dgm:cxn modelId="{42B0FF6B-3D91-4525-8A9D-4186DE5E05BE}" srcId="{FD8CB420-DE9D-4F9B-A0F5-9BA17E681FEE}" destId="{F87C8449-F3A4-4730-92D1-A4C195970835}" srcOrd="0" destOrd="0" parTransId="{4900CF4E-7E95-4678-A6D1-3D1ABB6D18D6}" sibTransId="{234A947D-251D-45DA-BCC1-9AC4A8CA6581}"/>
    <dgm:cxn modelId="{A55EED08-51DA-43F9-80C8-0785E412B018}" type="presOf" srcId="{84A89FC2-A69D-4252-A4CA-8CB57D9C9633}" destId="{7A3AFC9B-6410-47D9-9405-C9F04B5C61C7}" srcOrd="0" destOrd="0" presId="urn:microsoft.com/office/officeart/2005/8/layout/cycle6"/>
    <dgm:cxn modelId="{59FD146B-5CC6-4E7D-AFA2-176863C7C712}" type="presOf" srcId="{B97C1A7B-AD5B-426D-B4FE-A4EEA04F450D}" destId="{4A0856D2-CDEC-49CD-A99E-E1ED20E9CA51}" srcOrd="0" destOrd="0" presId="urn:microsoft.com/office/officeart/2005/8/layout/cycle6"/>
    <dgm:cxn modelId="{52D334AC-197A-4682-A96A-EFCEEBA7B16C}" srcId="{FD8CB420-DE9D-4F9B-A0F5-9BA17E681FEE}" destId="{B97C1A7B-AD5B-426D-B4FE-A4EEA04F450D}" srcOrd="3" destOrd="0" parTransId="{3C172CAE-771B-4F8C-AE00-0237690A32C3}" sibTransId="{8E9A1089-D9C2-478F-8BD5-F7C2FA9B1CBE}"/>
    <dgm:cxn modelId="{0F5E34E7-122D-4D56-AF31-BD875F196C7E}" type="presOf" srcId="{230A4BA6-4229-4D9D-86EE-E63DA30B37FE}" destId="{7D484EA4-2039-45DF-BA90-9E9CD5599EFB}" srcOrd="0" destOrd="0" presId="urn:microsoft.com/office/officeart/2005/8/layout/cycle6"/>
    <dgm:cxn modelId="{52486C1C-2F5C-44CE-9668-F1A18C0426F0}" type="presOf" srcId="{3A1A28AB-62DE-47F9-ACE6-A5F243A7A75C}" destId="{89F5D052-7B77-48BA-B7C7-DA7E938595C8}" srcOrd="0" destOrd="0" presId="urn:microsoft.com/office/officeart/2005/8/layout/cycle6"/>
    <dgm:cxn modelId="{ED42F954-305B-452C-8CE7-15D1E2271896}" type="presOf" srcId="{EF916A29-E0BA-4574-B58A-E524D844C755}" destId="{8BBF662B-1FBE-4389-8DA9-EE20D530F7D2}" srcOrd="0" destOrd="0" presId="urn:microsoft.com/office/officeart/2005/8/layout/cycle6"/>
    <dgm:cxn modelId="{8B3ADDFD-C6CE-44EE-8685-521039B06C42}" type="presOf" srcId="{F87C8449-F3A4-4730-92D1-A4C195970835}" destId="{87B145B2-4A69-4DC7-A6E7-AD806C5462C1}" srcOrd="0" destOrd="0" presId="urn:microsoft.com/office/officeart/2005/8/layout/cycle6"/>
    <dgm:cxn modelId="{D5FF3DEF-C1C1-4AB4-B027-773E97DBF501}" srcId="{FD8CB420-DE9D-4F9B-A0F5-9BA17E681FEE}" destId="{0041D237-3025-4BA8-99D2-5EDD06CD08F6}" srcOrd="2" destOrd="0" parTransId="{FF1C9588-637D-4595-9441-AEF9ACB4FFE2}" sibTransId="{68AD0F1F-2001-43D0-BD87-7518A23BF4D1}"/>
    <dgm:cxn modelId="{34ED7C11-EA85-429F-A7B5-5EBD361C4D7A}" srcId="{FD8CB420-DE9D-4F9B-A0F5-9BA17E681FEE}" destId="{3A1A28AB-62DE-47F9-ACE6-A5F243A7A75C}" srcOrd="7" destOrd="0" parTransId="{5EB2F7AC-ED0B-4427-AE9E-CD45959AB07D}" sibTransId="{CF8DCB32-08F7-4884-8285-90E98EF01A14}"/>
    <dgm:cxn modelId="{54DBEB65-AB77-433A-86C1-27FB0743D152}" type="presOf" srcId="{8E9A1089-D9C2-478F-8BD5-F7C2FA9B1CBE}" destId="{236CE2D8-C0EC-4DB8-9D4F-DDCE52CDDC4B}" srcOrd="0" destOrd="0" presId="urn:microsoft.com/office/officeart/2005/8/layout/cycle6"/>
    <dgm:cxn modelId="{24E94A33-F39B-4A98-B8AD-E18E2BAE92BA}" type="presOf" srcId="{CF8B1FBC-F193-4B7C-A92F-1A1627C0B09C}" destId="{09DBD67E-997D-42A4-AA68-0D2B982ED6B0}" srcOrd="0" destOrd="0" presId="urn:microsoft.com/office/officeart/2005/8/layout/cycle6"/>
    <dgm:cxn modelId="{490C2D04-E1D1-40F9-958D-67F15B327F7F}" type="presOf" srcId="{68AD0F1F-2001-43D0-BD87-7518A23BF4D1}" destId="{15A0AC0F-76FD-44B7-8833-80BEE7AF2D5C}" srcOrd="0" destOrd="0" presId="urn:microsoft.com/office/officeart/2005/8/layout/cycle6"/>
    <dgm:cxn modelId="{A527EF37-3B0B-4422-8E80-7A7182C0A873}" type="presParOf" srcId="{212511E2-634A-40D7-A03B-2CDCE32D8E63}" destId="{87B145B2-4A69-4DC7-A6E7-AD806C5462C1}" srcOrd="0" destOrd="0" presId="urn:microsoft.com/office/officeart/2005/8/layout/cycle6"/>
    <dgm:cxn modelId="{EB4D68B3-4041-4DA9-BDF1-077EDD76D553}" type="presParOf" srcId="{212511E2-634A-40D7-A03B-2CDCE32D8E63}" destId="{158F77F1-0789-4F66-915B-31A8C267F44D}" srcOrd="1" destOrd="0" presId="urn:microsoft.com/office/officeart/2005/8/layout/cycle6"/>
    <dgm:cxn modelId="{A974FF24-0763-4FE6-BB58-1D4FA8D7BC53}" type="presParOf" srcId="{212511E2-634A-40D7-A03B-2CDCE32D8E63}" destId="{2504033E-F251-48DF-8419-ADC5149E5DAE}" srcOrd="2" destOrd="0" presId="urn:microsoft.com/office/officeart/2005/8/layout/cycle6"/>
    <dgm:cxn modelId="{4E3684B2-16BF-4ADA-A1BB-DA369FFA3642}" type="presParOf" srcId="{212511E2-634A-40D7-A03B-2CDCE32D8E63}" destId="{8389B057-7575-42F3-8C40-88EE6AA858CC}" srcOrd="3" destOrd="0" presId="urn:microsoft.com/office/officeart/2005/8/layout/cycle6"/>
    <dgm:cxn modelId="{045B0B35-6ADB-4F35-A582-38365614F648}" type="presParOf" srcId="{212511E2-634A-40D7-A03B-2CDCE32D8E63}" destId="{D53F2937-E6D9-49D9-93EA-1D83D9767E02}" srcOrd="4" destOrd="0" presId="urn:microsoft.com/office/officeart/2005/8/layout/cycle6"/>
    <dgm:cxn modelId="{D4715AAC-8133-44D7-8526-DAB9734E37C9}" type="presParOf" srcId="{212511E2-634A-40D7-A03B-2CDCE32D8E63}" destId="{8BBF662B-1FBE-4389-8DA9-EE20D530F7D2}" srcOrd="5" destOrd="0" presId="urn:microsoft.com/office/officeart/2005/8/layout/cycle6"/>
    <dgm:cxn modelId="{C9DD3E9F-6322-47A5-9340-0BEC568A32A2}" type="presParOf" srcId="{212511E2-634A-40D7-A03B-2CDCE32D8E63}" destId="{E72619A4-E34C-4184-AC24-FFF873FACF67}" srcOrd="6" destOrd="0" presId="urn:microsoft.com/office/officeart/2005/8/layout/cycle6"/>
    <dgm:cxn modelId="{C095027C-E72A-4774-99B0-18FD987609E8}" type="presParOf" srcId="{212511E2-634A-40D7-A03B-2CDCE32D8E63}" destId="{7FBB6937-802F-4E6C-A9EB-F712ECAF43FD}" srcOrd="7" destOrd="0" presId="urn:microsoft.com/office/officeart/2005/8/layout/cycle6"/>
    <dgm:cxn modelId="{F4FE3449-E133-44C6-B39F-7FA7F61D9741}" type="presParOf" srcId="{212511E2-634A-40D7-A03B-2CDCE32D8E63}" destId="{15A0AC0F-76FD-44B7-8833-80BEE7AF2D5C}" srcOrd="8" destOrd="0" presId="urn:microsoft.com/office/officeart/2005/8/layout/cycle6"/>
    <dgm:cxn modelId="{A01EDB66-B521-4607-8C40-2337062EB724}" type="presParOf" srcId="{212511E2-634A-40D7-A03B-2CDCE32D8E63}" destId="{4A0856D2-CDEC-49CD-A99E-E1ED20E9CA51}" srcOrd="9" destOrd="0" presId="urn:microsoft.com/office/officeart/2005/8/layout/cycle6"/>
    <dgm:cxn modelId="{C44363C5-2288-4AC8-805B-41184C6A1BFF}" type="presParOf" srcId="{212511E2-634A-40D7-A03B-2CDCE32D8E63}" destId="{822DA4AB-A0BE-4289-93DE-16FE5CB34261}" srcOrd="10" destOrd="0" presId="urn:microsoft.com/office/officeart/2005/8/layout/cycle6"/>
    <dgm:cxn modelId="{52070D79-CD1B-4808-80F5-F60860C05108}" type="presParOf" srcId="{212511E2-634A-40D7-A03B-2CDCE32D8E63}" destId="{236CE2D8-C0EC-4DB8-9D4F-DDCE52CDDC4B}" srcOrd="11" destOrd="0" presId="urn:microsoft.com/office/officeart/2005/8/layout/cycle6"/>
    <dgm:cxn modelId="{0D4217DD-9902-4008-8D34-08D73EFACACF}" type="presParOf" srcId="{212511E2-634A-40D7-A03B-2CDCE32D8E63}" destId="{09DBD67E-997D-42A4-AA68-0D2B982ED6B0}" srcOrd="12" destOrd="0" presId="urn:microsoft.com/office/officeart/2005/8/layout/cycle6"/>
    <dgm:cxn modelId="{B18F3C7B-6B60-48D5-B826-FA792C6AE94F}" type="presParOf" srcId="{212511E2-634A-40D7-A03B-2CDCE32D8E63}" destId="{E8810BE0-C2C8-4E61-A364-898D7E14BF5F}" srcOrd="13" destOrd="0" presId="urn:microsoft.com/office/officeart/2005/8/layout/cycle6"/>
    <dgm:cxn modelId="{50843C57-0D2D-4477-9235-6E13A9356557}" type="presParOf" srcId="{212511E2-634A-40D7-A03B-2CDCE32D8E63}" destId="{7D484EA4-2039-45DF-BA90-9E9CD5599EFB}" srcOrd="14" destOrd="0" presId="urn:microsoft.com/office/officeart/2005/8/layout/cycle6"/>
    <dgm:cxn modelId="{BDA6BD8C-F579-453A-8DE6-6473F953DBCB}" type="presParOf" srcId="{212511E2-634A-40D7-A03B-2CDCE32D8E63}" destId="{5AFE522B-5192-4437-849A-A0E970A8CC5E}" srcOrd="15" destOrd="0" presId="urn:microsoft.com/office/officeart/2005/8/layout/cycle6"/>
    <dgm:cxn modelId="{31109CCE-1653-4AE4-92B0-1C2C4EA31BE1}" type="presParOf" srcId="{212511E2-634A-40D7-A03B-2CDCE32D8E63}" destId="{EE291F6C-6862-43FA-9EF7-F0C98A7A4701}" srcOrd="16" destOrd="0" presId="urn:microsoft.com/office/officeart/2005/8/layout/cycle6"/>
    <dgm:cxn modelId="{3C4CBE70-D912-4DEC-A2BF-568AFB8CE749}" type="presParOf" srcId="{212511E2-634A-40D7-A03B-2CDCE32D8E63}" destId="{FC16F9D6-3C73-4F7B-89C7-2BE85B04B90B}" srcOrd="17" destOrd="0" presId="urn:microsoft.com/office/officeart/2005/8/layout/cycle6"/>
    <dgm:cxn modelId="{D35678FB-5FBD-4F8D-9853-BC446B45B119}" type="presParOf" srcId="{212511E2-634A-40D7-A03B-2CDCE32D8E63}" destId="{B39987C6-677F-4E79-9351-86A7CBA82373}" srcOrd="18" destOrd="0" presId="urn:microsoft.com/office/officeart/2005/8/layout/cycle6"/>
    <dgm:cxn modelId="{21A2DBDF-E1B2-4760-BB5A-1636D979853D}" type="presParOf" srcId="{212511E2-634A-40D7-A03B-2CDCE32D8E63}" destId="{E6C9768F-E437-4BBF-97C8-D8A65FA69D5F}" srcOrd="19" destOrd="0" presId="urn:microsoft.com/office/officeart/2005/8/layout/cycle6"/>
    <dgm:cxn modelId="{74A1E655-5200-48BB-ACD0-3BBFEB044661}" type="presParOf" srcId="{212511E2-634A-40D7-A03B-2CDCE32D8E63}" destId="{7A3AFC9B-6410-47D9-9405-C9F04B5C61C7}" srcOrd="20" destOrd="0" presId="urn:microsoft.com/office/officeart/2005/8/layout/cycle6"/>
    <dgm:cxn modelId="{9B1A8564-A996-44B4-82C1-DF4AF20C46E9}" type="presParOf" srcId="{212511E2-634A-40D7-A03B-2CDCE32D8E63}" destId="{89F5D052-7B77-48BA-B7C7-DA7E938595C8}" srcOrd="21" destOrd="0" presId="urn:microsoft.com/office/officeart/2005/8/layout/cycle6"/>
    <dgm:cxn modelId="{BAEA7FEC-76A3-4786-B95F-9A8DE4277B18}" type="presParOf" srcId="{212511E2-634A-40D7-A03B-2CDCE32D8E63}" destId="{7FAAB002-6A8C-43CD-BD39-F8C34CACED9C}" srcOrd="22" destOrd="0" presId="urn:microsoft.com/office/officeart/2005/8/layout/cycle6"/>
    <dgm:cxn modelId="{B66485C7-0969-4105-8706-CBCEA949B73A}" type="presParOf" srcId="{212511E2-634A-40D7-A03B-2CDCE32D8E63}" destId="{B6373BFC-8C1E-4416-B0B7-7DC0B8A68A07}" srcOrd="23" destOrd="0" presId="urn:microsoft.com/office/officeart/2005/8/layout/cycle6"/>
  </dgm:cxnLst>
  <dgm:bg/>
  <dgm:whole/>
  <dgm:extLst>
    <a:ext uri="http://schemas.microsoft.com/office/drawing/2008/diagram">
      <dsp:dataModelExt xmlns=""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15FE6D-DCEF-4CCE-9A8A-7EB6021A792C}">
      <dsp:nvSpPr>
        <dsp:cNvPr id="0" name=""/>
        <dsp:cNvSpPr/>
      </dsp:nvSpPr>
      <dsp:spPr>
        <a:xfrm>
          <a:off x="3431678" y="142"/>
          <a:ext cx="1366242" cy="13662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LÁSKA</a:t>
          </a:r>
          <a:endParaRPr lang="cs-CZ" sz="1000" kern="1200" dirty="0"/>
        </a:p>
      </dsp:txBody>
      <dsp:txXfrm>
        <a:off x="3631760" y="200224"/>
        <a:ext cx="966078" cy="966078"/>
      </dsp:txXfrm>
    </dsp:sp>
    <dsp:sp modelId="{BC0BE0AA-79FC-467A-9AAB-5C81B87CB96C}">
      <dsp:nvSpPr>
        <dsp:cNvPr id="0" name=""/>
        <dsp:cNvSpPr/>
      </dsp:nvSpPr>
      <dsp:spPr>
        <a:xfrm rot="2160000">
          <a:off x="4754947" y="1050052"/>
          <a:ext cx="364047" cy="4611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4765376" y="1110176"/>
        <a:ext cx="254833" cy="276664"/>
      </dsp:txXfrm>
    </dsp:sp>
    <dsp:sp modelId="{EE05D2ED-74B0-42A0-98E5-55506AB3252C}">
      <dsp:nvSpPr>
        <dsp:cNvPr id="0" name=""/>
        <dsp:cNvSpPr/>
      </dsp:nvSpPr>
      <dsp:spPr>
        <a:xfrm>
          <a:off x="5092691" y="1206939"/>
          <a:ext cx="1366242" cy="13662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POROZUMĚNÍ</a:t>
          </a:r>
          <a:endParaRPr lang="cs-CZ" sz="1000" kern="1200" dirty="0"/>
        </a:p>
      </dsp:txBody>
      <dsp:txXfrm>
        <a:off x="5292773" y="1407021"/>
        <a:ext cx="966078" cy="966078"/>
      </dsp:txXfrm>
    </dsp:sp>
    <dsp:sp modelId="{9C3A6356-6423-437B-A437-03F8EC0F7485}">
      <dsp:nvSpPr>
        <dsp:cNvPr id="0" name=""/>
        <dsp:cNvSpPr/>
      </dsp:nvSpPr>
      <dsp:spPr>
        <a:xfrm rot="6480000">
          <a:off x="5279747" y="2626026"/>
          <a:ext cx="364047" cy="4611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0800000">
        <a:off x="5351228" y="2666313"/>
        <a:ext cx="254833" cy="276664"/>
      </dsp:txXfrm>
    </dsp:sp>
    <dsp:sp modelId="{2A608DA4-DE00-4998-885F-71179D37D6F9}">
      <dsp:nvSpPr>
        <dsp:cNvPr id="0" name=""/>
        <dsp:cNvSpPr/>
      </dsp:nvSpPr>
      <dsp:spPr>
        <a:xfrm>
          <a:off x="4458241" y="3159576"/>
          <a:ext cx="1366242" cy="13662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TOLERANCE</a:t>
          </a:r>
          <a:endParaRPr lang="cs-CZ" sz="1000" kern="1200" dirty="0"/>
        </a:p>
      </dsp:txBody>
      <dsp:txXfrm>
        <a:off x="4658323" y="3359658"/>
        <a:ext cx="966078" cy="966078"/>
      </dsp:txXfrm>
    </dsp:sp>
    <dsp:sp modelId="{C1CBB49F-35B9-4B84-9196-17519CA29463}">
      <dsp:nvSpPr>
        <dsp:cNvPr id="0" name=""/>
        <dsp:cNvSpPr/>
      </dsp:nvSpPr>
      <dsp:spPr>
        <a:xfrm rot="10800000">
          <a:off x="3943079" y="3612144"/>
          <a:ext cx="364047" cy="4611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0800000">
        <a:off x="4052293" y="3704365"/>
        <a:ext cx="254833" cy="276664"/>
      </dsp:txXfrm>
    </dsp:sp>
    <dsp:sp modelId="{2A471A34-D23B-4338-AC00-2745CB4455DF}">
      <dsp:nvSpPr>
        <dsp:cNvPr id="0" name=""/>
        <dsp:cNvSpPr/>
      </dsp:nvSpPr>
      <dsp:spPr>
        <a:xfrm>
          <a:off x="2405116" y="3159576"/>
          <a:ext cx="1366242" cy="13662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POHODA</a:t>
          </a:r>
          <a:endParaRPr lang="cs-CZ" sz="1000" kern="1200" dirty="0"/>
        </a:p>
      </dsp:txBody>
      <dsp:txXfrm>
        <a:off x="2605198" y="3359658"/>
        <a:ext cx="966078" cy="966078"/>
      </dsp:txXfrm>
    </dsp:sp>
    <dsp:sp modelId="{9EF2359C-80C6-4CB1-BE4B-2DA1735BC3EB}">
      <dsp:nvSpPr>
        <dsp:cNvPr id="0" name=""/>
        <dsp:cNvSpPr/>
      </dsp:nvSpPr>
      <dsp:spPr>
        <a:xfrm rot="15120000">
          <a:off x="2592172" y="2645624"/>
          <a:ext cx="364047" cy="4611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0800000">
        <a:off x="2663653" y="2789779"/>
        <a:ext cx="254833" cy="276664"/>
      </dsp:txXfrm>
    </dsp:sp>
    <dsp:sp modelId="{16FE49FF-A0AC-4BE3-A4E1-9D48E2E7AE1F}">
      <dsp:nvSpPr>
        <dsp:cNvPr id="0" name=""/>
        <dsp:cNvSpPr/>
      </dsp:nvSpPr>
      <dsp:spPr>
        <a:xfrm>
          <a:off x="1770666" y="1206939"/>
          <a:ext cx="1366242" cy="13662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KOMUNIKACE</a:t>
          </a:r>
          <a:endParaRPr lang="cs-CZ" sz="1000" kern="1200" dirty="0"/>
        </a:p>
      </dsp:txBody>
      <dsp:txXfrm>
        <a:off x="1970748" y="1407021"/>
        <a:ext cx="966078" cy="966078"/>
      </dsp:txXfrm>
    </dsp:sp>
    <dsp:sp modelId="{70E82C23-8810-442B-AA00-2C4EF7A2F690}">
      <dsp:nvSpPr>
        <dsp:cNvPr id="0" name=""/>
        <dsp:cNvSpPr/>
      </dsp:nvSpPr>
      <dsp:spPr>
        <a:xfrm rot="19440000">
          <a:off x="3093934" y="1062164"/>
          <a:ext cx="364047" cy="4611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3104363" y="1186482"/>
        <a:ext cx="254833" cy="2766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B145B2-4A69-4DC7-A6E7-AD806C5462C1}">
      <dsp:nvSpPr>
        <dsp:cNvPr id="0" name=""/>
        <dsp:cNvSpPr/>
      </dsp:nvSpPr>
      <dsp:spPr>
        <a:xfrm>
          <a:off x="3676798" y="389"/>
          <a:ext cx="876002" cy="5694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NEVĚRA</a:t>
          </a:r>
          <a:endParaRPr lang="cs-CZ" sz="1000" kern="1200" dirty="0"/>
        </a:p>
      </dsp:txBody>
      <dsp:txXfrm>
        <a:off x="3704594" y="28185"/>
        <a:ext cx="820410" cy="513809"/>
      </dsp:txXfrm>
    </dsp:sp>
    <dsp:sp modelId="{2504033E-F251-48DF-8419-ADC5149E5DAE}">
      <dsp:nvSpPr>
        <dsp:cNvPr id="0" name=""/>
        <dsp:cNvSpPr/>
      </dsp:nvSpPr>
      <dsp:spPr>
        <a:xfrm>
          <a:off x="2136909" y="285090"/>
          <a:ext cx="3955780" cy="3955780"/>
        </a:xfrm>
        <a:custGeom>
          <a:avLst/>
          <a:gdLst/>
          <a:ahLst/>
          <a:cxnLst/>
          <a:rect l="0" t="0" r="0" b="0"/>
          <a:pathLst>
            <a:path>
              <a:moveTo>
                <a:pt x="2422216" y="50554"/>
              </a:moveTo>
              <a:arcTo wR="1977890" hR="1977890" stAng="16978925" swAng="111024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89B057-7575-42F3-8C40-88EE6AA858CC}">
      <dsp:nvSpPr>
        <dsp:cNvPr id="0" name=""/>
        <dsp:cNvSpPr/>
      </dsp:nvSpPr>
      <dsp:spPr>
        <a:xfrm>
          <a:off x="5075378" y="579700"/>
          <a:ext cx="876002" cy="5694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ŽÁRLIVOST</a:t>
          </a:r>
          <a:endParaRPr lang="cs-CZ" sz="1000" kern="1200" dirty="0"/>
        </a:p>
      </dsp:txBody>
      <dsp:txXfrm>
        <a:off x="5103174" y="607496"/>
        <a:ext cx="820410" cy="513809"/>
      </dsp:txXfrm>
    </dsp:sp>
    <dsp:sp modelId="{8BBF662B-1FBE-4389-8DA9-EE20D530F7D2}">
      <dsp:nvSpPr>
        <dsp:cNvPr id="0" name=""/>
        <dsp:cNvSpPr/>
      </dsp:nvSpPr>
      <dsp:spPr>
        <a:xfrm>
          <a:off x="2136909" y="285090"/>
          <a:ext cx="3955780" cy="3955780"/>
        </a:xfrm>
        <a:custGeom>
          <a:avLst/>
          <a:gdLst/>
          <a:ahLst/>
          <a:cxnLst/>
          <a:rect l="0" t="0" r="0" b="0"/>
          <a:pathLst>
            <a:path>
              <a:moveTo>
                <a:pt x="3617303" y="871375"/>
              </a:moveTo>
              <a:arcTo wR="1977890" hR="1977890" stAng="19558967" swAng="152900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2619A4-E34C-4184-AC24-FFF873FACF67}">
      <dsp:nvSpPr>
        <dsp:cNvPr id="0" name=""/>
        <dsp:cNvSpPr/>
      </dsp:nvSpPr>
      <dsp:spPr>
        <a:xfrm>
          <a:off x="5654689" y="1978280"/>
          <a:ext cx="876002" cy="5694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NEROZUMÍ SI</a:t>
          </a:r>
          <a:endParaRPr lang="cs-CZ" sz="1000" kern="1200" dirty="0"/>
        </a:p>
      </dsp:txBody>
      <dsp:txXfrm>
        <a:off x="5682485" y="2006076"/>
        <a:ext cx="820410" cy="513809"/>
      </dsp:txXfrm>
    </dsp:sp>
    <dsp:sp modelId="{15A0AC0F-76FD-44B7-8833-80BEE7AF2D5C}">
      <dsp:nvSpPr>
        <dsp:cNvPr id="0" name=""/>
        <dsp:cNvSpPr/>
      </dsp:nvSpPr>
      <dsp:spPr>
        <a:xfrm>
          <a:off x="2136909" y="285090"/>
          <a:ext cx="3955780" cy="3955780"/>
        </a:xfrm>
        <a:custGeom>
          <a:avLst/>
          <a:gdLst/>
          <a:ahLst/>
          <a:cxnLst/>
          <a:rect l="0" t="0" r="0" b="0"/>
          <a:pathLst>
            <a:path>
              <a:moveTo>
                <a:pt x="3933882" y="2271393"/>
              </a:moveTo>
              <a:arcTo wR="1977890" hR="1977890" stAng="512026" swAng="152900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0856D2-CDEC-49CD-A99E-E1ED20E9CA51}">
      <dsp:nvSpPr>
        <dsp:cNvPr id="0" name=""/>
        <dsp:cNvSpPr/>
      </dsp:nvSpPr>
      <dsp:spPr>
        <a:xfrm>
          <a:off x="5075378" y="3376860"/>
          <a:ext cx="876002" cy="5694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HÁDKY</a:t>
          </a:r>
          <a:endParaRPr lang="cs-CZ" sz="1000" kern="1200" dirty="0"/>
        </a:p>
      </dsp:txBody>
      <dsp:txXfrm>
        <a:off x="5103174" y="3404656"/>
        <a:ext cx="820410" cy="513809"/>
      </dsp:txXfrm>
    </dsp:sp>
    <dsp:sp modelId="{236CE2D8-C0EC-4DB8-9D4F-DDCE52CDDC4B}">
      <dsp:nvSpPr>
        <dsp:cNvPr id="0" name=""/>
        <dsp:cNvSpPr/>
      </dsp:nvSpPr>
      <dsp:spPr>
        <a:xfrm>
          <a:off x="2136909" y="285090"/>
          <a:ext cx="3955780" cy="3955780"/>
        </a:xfrm>
        <a:custGeom>
          <a:avLst/>
          <a:gdLst/>
          <a:ahLst/>
          <a:cxnLst/>
          <a:rect l="0" t="0" r="0" b="0"/>
          <a:pathLst>
            <a:path>
              <a:moveTo>
                <a:pt x="3010928" y="3664568"/>
              </a:moveTo>
              <a:arcTo wR="1977890" hR="1977890" stAng="3510830" swAng="111024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DBD67E-997D-42A4-AA68-0D2B982ED6B0}">
      <dsp:nvSpPr>
        <dsp:cNvPr id="0" name=""/>
        <dsp:cNvSpPr/>
      </dsp:nvSpPr>
      <dsp:spPr>
        <a:xfrm>
          <a:off x="3676798" y="3956170"/>
          <a:ext cx="876002" cy="5694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NÁSILÍ</a:t>
          </a:r>
          <a:endParaRPr lang="cs-CZ" sz="1000" kern="1200" dirty="0"/>
        </a:p>
      </dsp:txBody>
      <dsp:txXfrm>
        <a:off x="3704594" y="3983966"/>
        <a:ext cx="820410" cy="513809"/>
      </dsp:txXfrm>
    </dsp:sp>
    <dsp:sp modelId="{7D484EA4-2039-45DF-BA90-9E9CD5599EFB}">
      <dsp:nvSpPr>
        <dsp:cNvPr id="0" name=""/>
        <dsp:cNvSpPr/>
      </dsp:nvSpPr>
      <dsp:spPr>
        <a:xfrm>
          <a:off x="2136909" y="285090"/>
          <a:ext cx="3955780" cy="3955780"/>
        </a:xfrm>
        <a:custGeom>
          <a:avLst/>
          <a:gdLst/>
          <a:ahLst/>
          <a:cxnLst/>
          <a:rect l="0" t="0" r="0" b="0"/>
          <a:pathLst>
            <a:path>
              <a:moveTo>
                <a:pt x="1533564" y="3905226"/>
              </a:moveTo>
              <a:arcTo wR="1977890" hR="1977890" stAng="6178925" swAng="111024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FE522B-5192-4437-849A-A0E970A8CC5E}">
      <dsp:nvSpPr>
        <dsp:cNvPr id="0" name=""/>
        <dsp:cNvSpPr/>
      </dsp:nvSpPr>
      <dsp:spPr>
        <a:xfrm>
          <a:off x="2278219" y="3376860"/>
          <a:ext cx="876002" cy="5694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ALKOHOL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DROGY</a:t>
          </a:r>
          <a:endParaRPr lang="cs-CZ" sz="1000" kern="1200" dirty="0"/>
        </a:p>
      </dsp:txBody>
      <dsp:txXfrm>
        <a:off x="2306015" y="3404656"/>
        <a:ext cx="820410" cy="513809"/>
      </dsp:txXfrm>
    </dsp:sp>
    <dsp:sp modelId="{FC16F9D6-3C73-4F7B-89C7-2BE85B04B90B}">
      <dsp:nvSpPr>
        <dsp:cNvPr id="0" name=""/>
        <dsp:cNvSpPr/>
      </dsp:nvSpPr>
      <dsp:spPr>
        <a:xfrm>
          <a:off x="2136909" y="285090"/>
          <a:ext cx="3955780" cy="3955780"/>
        </a:xfrm>
        <a:custGeom>
          <a:avLst/>
          <a:gdLst/>
          <a:ahLst/>
          <a:cxnLst/>
          <a:rect l="0" t="0" r="0" b="0"/>
          <a:pathLst>
            <a:path>
              <a:moveTo>
                <a:pt x="338477" y="3084405"/>
              </a:moveTo>
              <a:arcTo wR="1977890" hR="1977890" stAng="8758967" swAng="152900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39987C6-677F-4E79-9351-86A7CBA82373}">
      <dsp:nvSpPr>
        <dsp:cNvPr id="0" name=""/>
        <dsp:cNvSpPr/>
      </dsp:nvSpPr>
      <dsp:spPr>
        <a:xfrm>
          <a:off x="1698908" y="1978280"/>
          <a:ext cx="876002" cy="5694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AUTOMATY</a:t>
          </a:r>
          <a:endParaRPr lang="cs-CZ" sz="1000" kern="1200" dirty="0"/>
        </a:p>
      </dsp:txBody>
      <dsp:txXfrm>
        <a:off x="1726704" y="2006076"/>
        <a:ext cx="820410" cy="513809"/>
      </dsp:txXfrm>
    </dsp:sp>
    <dsp:sp modelId="{7A3AFC9B-6410-47D9-9405-C9F04B5C61C7}">
      <dsp:nvSpPr>
        <dsp:cNvPr id="0" name=""/>
        <dsp:cNvSpPr/>
      </dsp:nvSpPr>
      <dsp:spPr>
        <a:xfrm>
          <a:off x="2136909" y="285090"/>
          <a:ext cx="3955780" cy="3955780"/>
        </a:xfrm>
        <a:custGeom>
          <a:avLst/>
          <a:gdLst/>
          <a:ahLst/>
          <a:cxnLst/>
          <a:rect l="0" t="0" r="0" b="0"/>
          <a:pathLst>
            <a:path>
              <a:moveTo>
                <a:pt x="21898" y="1684387"/>
              </a:moveTo>
              <a:arcTo wR="1977890" hR="1977890" stAng="11312026" swAng="152900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F5D052-7B77-48BA-B7C7-DA7E938595C8}">
      <dsp:nvSpPr>
        <dsp:cNvPr id="0" name=""/>
        <dsp:cNvSpPr/>
      </dsp:nvSpPr>
      <dsp:spPr>
        <a:xfrm>
          <a:off x="2278219" y="579700"/>
          <a:ext cx="876002" cy="5694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MIZÍ LÁSKA</a:t>
          </a:r>
          <a:endParaRPr lang="cs-CZ" sz="1000" kern="1200" dirty="0"/>
        </a:p>
      </dsp:txBody>
      <dsp:txXfrm>
        <a:off x="2306015" y="607496"/>
        <a:ext cx="820410" cy="513809"/>
      </dsp:txXfrm>
    </dsp:sp>
    <dsp:sp modelId="{B6373BFC-8C1E-4416-B0B7-7DC0B8A68A07}">
      <dsp:nvSpPr>
        <dsp:cNvPr id="0" name=""/>
        <dsp:cNvSpPr/>
      </dsp:nvSpPr>
      <dsp:spPr>
        <a:xfrm>
          <a:off x="2136909" y="285090"/>
          <a:ext cx="3955780" cy="3955780"/>
        </a:xfrm>
        <a:custGeom>
          <a:avLst/>
          <a:gdLst/>
          <a:ahLst/>
          <a:cxnLst/>
          <a:rect l="0" t="0" r="0" b="0"/>
          <a:pathLst>
            <a:path>
              <a:moveTo>
                <a:pt x="944852" y="291212"/>
              </a:moveTo>
              <a:arcTo wR="1977890" hR="1977890" stAng="14310830" swAng="111024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73114D-F1B7-4474-9E71-6F5663B9C285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1D5EC-55EA-450D-8EF4-79E9A2A979C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22221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42238A-D792-4FB9-91D2-EBF7CAE5675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15F7E0-CE4B-4F5D-8A9D-A106EB60C15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scénky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42238A-D792-4FB9-91D2-EBF7CAE5675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popisují obrázky.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1D5EC-55EA-450D-8EF4-79E9A2A979C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8.wmf"/><Relationship Id="rId7" Type="http://schemas.openxmlformats.org/officeDocument/2006/relationships/diagramLayout" Target="../diagrams/layout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openxmlformats.org/officeDocument/2006/relationships/image" Target="../media/image10.jpeg"/><Relationship Id="rId10" Type="http://schemas.microsoft.com/office/2007/relationships/diagramDrawing" Target="../diagrams/drawing2.xml"/><Relationship Id="rId4" Type="http://schemas.openxmlformats.org/officeDocument/2006/relationships/image" Target="../media/image9.wmf"/><Relationship Id="rId9" Type="http://schemas.openxmlformats.org/officeDocument/2006/relationships/diagramColors" Target="../diagrams/colors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2" name="Skupina 5"/>
          <p:cNvGrpSpPr/>
          <p:nvPr/>
        </p:nvGrpSpPr>
        <p:grpSpPr>
          <a:xfrm>
            <a:off x="1206742" y="2643182"/>
            <a:ext cx="6730516" cy="1541902"/>
            <a:chOff x="756084" y="-29734"/>
            <a:chExt cx="6730516" cy="1541902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-29734"/>
              <a:ext cx="6730516" cy="154190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600" b="1" kern="1200" dirty="0" smtClean="0">
                <a:solidFill>
                  <a:schemeClr val="accent2">
                    <a:lumMod val="75000"/>
                  </a:schemeClr>
                </a:solidFill>
              </a:endParaRPr>
            </a:p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 ŠKOLY: Základní škola a praktická škola </a:t>
              </a:r>
              <a:r>
                <a:rPr lang="cs-CZ" sz="1600" b="1" kern="1200" dirty="0" err="1" smtClean="0">
                  <a:solidFill>
                    <a:schemeClr val="accent2">
                      <a:lumMod val="75000"/>
                    </a:schemeClr>
                  </a:solidFill>
                </a:rPr>
                <a:t>Arkadie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, o. p. s.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AUTOR: Mgr. </a:t>
              </a:r>
              <a:r>
                <a:rPr lang="cs-CZ" sz="1600" b="1" dirty="0" smtClean="0">
                  <a:solidFill>
                    <a:schemeClr val="accent2">
                      <a:lumMod val="75000"/>
                    </a:schemeClr>
                  </a:solidFill>
                </a:rPr>
                <a:t>Ivana </a:t>
              </a:r>
              <a:r>
                <a:rPr lang="cs-CZ" sz="1600" b="1" dirty="0" err="1" smtClean="0">
                  <a:solidFill>
                    <a:schemeClr val="accent2">
                      <a:lumMod val="75000"/>
                    </a:schemeClr>
                  </a:solidFill>
                </a:rPr>
                <a:t>Hampejsová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NÁZEV: VY_32_INOVACE_186_NÁŠ SVĚT_RODINA (VZTAHY) 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TÉMA: </a:t>
              </a:r>
              <a:r>
                <a:rPr lang="cs-CZ" sz="1600" b="1" dirty="0" smtClean="0">
                  <a:solidFill>
                    <a:schemeClr val="accent2">
                      <a:lumMod val="75000"/>
                    </a:schemeClr>
                  </a:solidFill>
                </a:rPr>
                <a:t>RODINA (VZTAHY)  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ČÍSLO PROJEKTU: CZ.1.07./1.4.00/21.2257 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endParaRPr lang="cs-CZ" sz="1600" kern="1200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Materiál pro výuku předmětu Náš svět v 7. a 8. třídě základní školy speciální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Určeno pro interaktivní 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Cvičení pro ověření probrané látky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smtClean="0">
                <a:cs typeface="Arial" pitchFamily="34" charset="0"/>
              </a:rPr>
              <a:t>charakteristika: rodina, vztahy v rodině, rozpad rodiny, náhradní péče o dítě</a:t>
            </a:r>
            <a:endParaRPr lang="cs-CZ" dirty="0" smtClean="0"/>
          </a:p>
          <a:p>
            <a:r>
              <a:rPr lang="cs-CZ" dirty="0" smtClean="0"/>
              <a:t>žáci kroužkují správné odpovědi, popisují obrázky, za pomoci názoru vysvětlují pojmy – </a:t>
            </a:r>
            <a:r>
              <a:rPr lang="cs-CZ" dirty="0" smtClean="0"/>
              <a:t>doplněno pokyny, po </a:t>
            </a:r>
            <a:r>
              <a:rPr lang="cs-CZ" dirty="0" smtClean="0"/>
              <a:t>kliknutí zpětná vazba</a:t>
            </a:r>
          </a:p>
          <a:p>
            <a:r>
              <a:rPr lang="cs-CZ" dirty="0" smtClean="0"/>
              <a:t>cvičení motivuje žáky k osvojování jim méně srozumitelných </a:t>
            </a:r>
            <a:r>
              <a:rPr lang="cs-CZ" dirty="0" smtClean="0"/>
              <a:t>pojmů</a:t>
            </a:r>
          </a:p>
          <a:p>
            <a:r>
              <a:rPr lang="cs-CZ" dirty="0" smtClean="0"/>
              <a:t>použití k samostatné i skupinové práci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Žáci se podle svých možností snažili plnit zadané úkoly, aktivně </a:t>
            </a:r>
            <a:r>
              <a:rPr lang="cs-CZ" dirty="0"/>
              <a:t>se zapojovali do </a:t>
            </a:r>
            <a:r>
              <a:rPr lang="cs-CZ" dirty="0" smtClean="0"/>
              <a:t>práce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Vytvořeno  31. 5. 2012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5296339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VZTAHY</a:t>
            </a:r>
            <a:endParaRPr lang="cs-CZ" sz="40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RODINA</a:t>
            </a:r>
            <a:endParaRPr lang="cs-CZ" sz="6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ZAKROUŽKUJ SPRÁVNÉ ODPOVĚDI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ABY NÁM TO KLAPALO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285852" y="1785926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LÁSKA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71802" y="2285992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TOLERANCE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57752" y="3357562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POROZUMĚNÍ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43042" y="3929066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MLUVIT SPOLU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2066" y="1571612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HÁDAT SE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57884" y="2357430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ALKOHOL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85918" y="3143248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NEVĚRA</a:t>
            </a:r>
            <a:endParaRPr lang="cs-CZ" b="1" dirty="0"/>
          </a:p>
        </p:txBody>
      </p:sp>
      <p:sp>
        <p:nvSpPr>
          <p:cNvPr id="11" name="Tlačítko akce: Zvuk 10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7929586" y="5429264"/>
            <a:ext cx="45719" cy="45719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Zvuk 12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7643834" y="5000636"/>
            <a:ext cx="1042416" cy="1042416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3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ABY NÁM TO KLAPALO</a:t>
            </a:r>
            <a:br>
              <a:rPr lang="cs-CZ" sz="18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- DOPLŇ PODLE OBRÁZKŮ: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etr\AppData\Local\Microsoft\Windows\Temporary Internet Files\Content.IE5\IECZPRKG\MP9004384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2143116"/>
            <a:ext cx="1589640" cy="1980000"/>
          </a:xfrm>
          <a:prstGeom prst="rect">
            <a:avLst/>
          </a:prstGeom>
          <a:noFill/>
        </p:spPr>
      </p:pic>
      <p:pic>
        <p:nvPicPr>
          <p:cNvPr id="1030" name="Picture 6" descr="C:\Users\Petr\AppData\Local\Microsoft\Windows\Temporary Internet Files\Content.IE5\700RZ1RK\MP90038632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3071810"/>
            <a:ext cx="1016520" cy="1548000"/>
          </a:xfrm>
          <a:prstGeom prst="rect">
            <a:avLst/>
          </a:prstGeom>
          <a:noFill/>
        </p:spPr>
      </p:pic>
      <p:pic>
        <p:nvPicPr>
          <p:cNvPr id="1033" name="Picture 9" descr="C:\Users\Petr\AppData\Local\Microsoft\Windows\Temporary Internet Files\Content.IE5\700RZ1RK\MP900438485[1].jpg"/>
          <p:cNvPicPr>
            <a:picLocks noChangeAspect="1" noChangeArrowheads="1"/>
          </p:cNvPicPr>
          <p:nvPr/>
        </p:nvPicPr>
        <p:blipFill>
          <a:blip r:embed="rId4" cstate="print"/>
          <a:srcRect l="13479" t="13498" r="4212" b="13498"/>
          <a:stretch>
            <a:fillRect/>
          </a:stretch>
        </p:blipFill>
        <p:spPr bwMode="auto">
          <a:xfrm>
            <a:off x="6572264" y="1285860"/>
            <a:ext cx="1896876" cy="2520000"/>
          </a:xfrm>
          <a:prstGeom prst="rect">
            <a:avLst/>
          </a:prstGeom>
          <a:noFill/>
        </p:spPr>
      </p:pic>
      <p:pic>
        <p:nvPicPr>
          <p:cNvPr id="1037" name="Picture 13" descr="C:\Users\Petr\AppData\Local\Microsoft\Windows\Temporary Internet Files\Content.IE5\700RZ1RK\MP90040106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428604"/>
            <a:ext cx="1320636" cy="1980000"/>
          </a:xfrm>
          <a:prstGeom prst="rect">
            <a:avLst/>
          </a:prstGeom>
          <a:noFill/>
        </p:spPr>
      </p:pic>
      <p:pic>
        <p:nvPicPr>
          <p:cNvPr id="1040" name="Picture 16" descr="C:\Users\Petr\AppData\Local\Microsoft\Windows\Temporary Internet Files\Content.IE5\0ZVA10VV\MP900442266[1].jpg"/>
          <p:cNvPicPr>
            <a:picLocks noChangeAspect="1" noChangeArrowheads="1"/>
          </p:cNvPicPr>
          <p:nvPr/>
        </p:nvPicPr>
        <p:blipFill>
          <a:blip r:embed="rId6" cstate="print"/>
          <a:srcRect l="17696" r="9349"/>
          <a:stretch>
            <a:fillRect/>
          </a:stretch>
        </p:blipFill>
        <p:spPr bwMode="auto">
          <a:xfrm>
            <a:off x="3786182" y="357166"/>
            <a:ext cx="2363731" cy="2160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5214950"/>
            <a:ext cx="8183880" cy="10172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ABY NÁM TO KLAPALO</a:t>
            </a:r>
            <a:br>
              <a:rPr lang="cs-CZ" sz="2000" dirty="0" smtClean="0"/>
            </a:br>
            <a:r>
              <a:rPr lang="cs-CZ" sz="2000" dirty="0" smtClean="0"/>
              <a:t>- VYSVĚTLI POJMY</a:t>
            </a:r>
            <a:br>
              <a:rPr lang="cs-CZ" sz="2000" dirty="0" smtClean="0"/>
            </a:br>
            <a:r>
              <a:rPr lang="cs-CZ" sz="2000" dirty="0" smtClean="0"/>
              <a:t>- ZAHRAJ KRÁTKÉ SCÉNKY</a:t>
            </a:r>
            <a:endParaRPr lang="cs-CZ" sz="2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500042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15FE6D-DCEF-4CCE-9A8A-7EB6021A79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5815FE6D-DCEF-4CCE-9A8A-7EB6021A79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0BE0AA-79FC-467A-9AAB-5C81B87CB9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BC0BE0AA-79FC-467A-9AAB-5C81B87CB9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E05D2ED-74B0-42A0-98E5-55506AB325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EE05D2ED-74B0-42A0-98E5-55506AB325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3A6356-6423-437B-A437-03F8EC0F7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9C3A6356-6423-437B-A437-03F8EC0F74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608DA4-DE00-4998-885F-71179D37D6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2A608DA4-DE00-4998-885F-71179D37D6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CBB49F-35B9-4B84-9196-17519CA294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C1CBB49F-35B9-4B84-9196-17519CA294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471A34-D23B-4338-AC00-2745CB4455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2A471A34-D23B-4338-AC00-2745CB4455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EF2359C-80C6-4CB1-BE4B-2DA1735BC3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9EF2359C-80C6-4CB1-BE4B-2DA1735BC3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FE49FF-A0AC-4BE3-A4E1-9D48E2E7AE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16FE49FF-A0AC-4BE3-A4E1-9D48E2E7AE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E82C23-8810-442B-AA00-2C4EF7A2F6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70E82C23-8810-442B-AA00-2C4EF7A2F6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C:\Users\Petr\AppData\Local\Microsoft\Windows\Temporary Internet Files\Content.IE5\0ZVA10VV\MC9003118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4000504"/>
            <a:ext cx="894283" cy="843991"/>
          </a:xfrm>
          <a:prstGeom prst="rect">
            <a:avLst/>
          </a:prstGeom>
          <a:noFill/>
        </p:spPr>
      </p:pic>
      <p:pic>
        <p:nvPicPr>
          <p:cNvPr id="4104" name="Picture 8" descr="C:\Users\Petr\AppData\Local\Microsoft\Windows\Temporary Internet Files\Content.IE5\0ZVA10VV\MC9003118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4429132"/>
            <a:ext cx="894283" cy="843991"/>
          </a:xfrm>
          <a:prstGeom prst="rect">
            <a:avLst/>
          </a:prstGeom>
          <a:noFill/>
        </p:spPr>
      </p:pic>
      <p:pic>
        <p:nvPicPr>
          <p:cNvPr id="4106" name="Picture 10" descr="C:\Users\Petr\AppData\Local\Microsoft\Windows\Temporary Internet Files\Content.IE5\IECZPRKG\MC90036104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94" y="1714488"/>
            <a:ext cx="1827886" cy="1813255"/>
          </a:xfrm>
          <a:prstGeom prst="rect">
            <a:avLst/>
          </a:prstGeom>
          <a:noFill/>
        </p:spPr>
      </p:pic>
      <p:pic>
        <p:nvPicPr>
          <p:cNvPr id="4105" name="Picture 9" descr="C:\Users\Petr\AppData\Local\Microsoft\Windows\Temporary Internet Files\Content.IE5\700RZ1RK\MP900387501[2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28662" y="1643050"/>
            <a:ext cx="3657600" cy="2609088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ROZPAD RODINY</a:t>
            </a:r>
            <a:br>
              <a:rPr lang="cs-CZ" dirty="0" smtClean="0"/>
            </a:br>
            <a:r>
              <a:rPr lang="cs-CZ" dirty="0" smtClean="0"/>
              <a:t>ROZVOD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500034" y="357166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B145B2-4A69-4DC7-A6E7-AD806C5462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87B145B2-4A69-4DC7-A6E7-AD806C5462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87B145B2-4A69-4DC7-A6E7-AD806C5462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04033E-F251-48DF-8419-ADC5149E5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2504033E-F251-48DF-8419-ADC5149E5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2504033E-F251-48DF-8419-ADC5149E5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389B057-7575-42F3-8C40-88EE6AA858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8389B057-7575-42F3-8C40-88EE6AA858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8389B057-7575-42F3-8C40-88EE6AA858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BBF662B-1FBE-4389-8DA9-EE20D530F7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8BBF662B-1FBE-4389-8DA9-EE20D530F7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8BBF662B-1FBE-4389-8DA9-EE20D530F7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72619A4-E34C-4184-AC24-FFF873FACF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E72619A4-E34C-4184-AC24-FFF873FACF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E72619A4-E34C-4184-AC24-FFF873FACF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A0AC0F-76FD-44B7-8833-80BEE7AF2D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15A0AC0F-76FD-44B7-8833-80BEE7AF2D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graphicEl>
                                              <a:dgm id="{15A0AC0F-76FD-44B7-8833-80BEE7AF2D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0856D2-CDEC-49CD-A99E-E1ED20E9CA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4A0856D2-CDEC-49CD-A99E-E1ED20E9CA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4A0856D2-CDEC-49CD-A99E-E1ED20E9CA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6CE2D8-C0EC-4DB8-9D4F-DDCE52CDD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236CE2D8-C0EC-4DB8-9D4F-DDCE52CDD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236CE2D8-C0EC-4DB8-9D4F-DDCE52CDD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9DBD67E-997D-42A4-AA68-0D2B982ED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graphicEl>
                                              <a:dgm id="{09DBD67E-997D-42A4-AA68-0D2B982ED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graphicEl>
                                              <a:dgm id="{09DBD67E-997D-42A4-AA68-0D2B982ED6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484EA4-2039-45DF-BA90-9E9CD5599E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graphicEl>
                                              <a:dgm id="{7D484EA4-2039-45DF-BA90-9E9CD5599E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graphicEl>
                                              <a:dgm id="{7D484EA4-2039-45DF-BA90-9E9CD5599E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AFE522B-5192-4437-849A-A0E970A8CC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graphicEl>
                                              <a:dgm id="{5AFE522B-5192-4437-849A-A0E970A8CC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graphicEl>
                                              <a:dgm id="{5AFE522B-5192-4437-849A-A0E970A8CC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16F9D6-3C73-4F7B-89C7-2BE85B04B9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graphicEl>
                                              <a:dgm id="{FC16F9D6-3C73-4F7B-89C7-2BE85B04B9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graphicEl>
                                              <a:dgm id="{FC16F9D6-3C73-4F7B-89C7-2BE85B04B9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9987C6-677F-4E79-9351-86A7CBA823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graphicEl>
                                              <a:dgm id="{B39987C6-677F-4E79-9351-86A7CBA823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graphicEl>
                                              <a:dgm id="{B39987C6-677F-4E79-9351-86A7CBA823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A3AFC9B-6410-47D9-9405-C9F04B5C61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graphicEl>
                                              <a:dgm id="{7A3AFC9B-6410-47D9-9405-C9F04B5C61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graphicEl>
                                              <a:dgm id="{7A3AFC9B-6410-47D9-9405-C9F04B5C61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F5D052-7B77-48BA-B7C7-DA7E938595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">
                                            <p:graphicEl>
                                              <a:dgm id="{89F5D052-7B77-48BA-B7C7-DA7E938595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">
                                            <p:graphicEl>
                                              <a:dgm id="{89F5D052-7B77-48BA-B7C7-DA7E938595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6373BFC-8C1E-4416-B0B7-7DC0B8A68A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">
                                            <p:graphicEl>
                                              <a:dgm id="{B6373BFC-8C1E-4416-B0B7-7DC0B8A68A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">
                                            <p:graphicEl>
                                              <a:dgm id="{B6373BFC-8C1E-4416-B0B7-7DC0B8A68A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DĚTI BEZ RODIČŮ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600" b="1" dirty="0" smtClean="0"/>
              <a:t>VYSVĚTLI:</a:t>
            </a:r>
          </a:p>
          <a:p>
            <a:endParaRPr lang="cs-CZ" dirty="0" smtClean="0"/>
          </a:p>
          <a:p>
            <a:r>
              <a:rPr lang="cs-CZ" dirty="0" smtClean="0"/>
              <a:t>DĚTSKÝ DOMOV</a:t>
            </a:r>
          </a:p>
          <a:p>
            <a:r>
              <a:rPr lang="cs-CZ" dirty="0" smtClean="0"/>
              <a:t>PĚSTOUNSKÁ PÉČE</a:t>
            </a:r>
          </a:p>
          <a:p>
            <a:r>
              <a:rPr lang="cs-CZ" dirty="0" smtClean="0"/>
              <a:t>ADOPCE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400" dirty="0" smtClean="0"/>
              <a:t>Obr.: </a:t>
            </a:r>
            <a:r>
              <a:rPr lang="cs-CZ" sz="1400" dirty="0" smtClean="0">
                <a:cs typeface="Arial" charset="0"/>
              </a:rPr>
              <a:t>[cit. 2012-5-31] </a:t>
            </a:r>
            <a:r>
              <a:rPr lang="cs-CZ" sz="1400" dirty="0" smtClean="0">
                <a:hlinkClick r:id="rId3"/>
              </a:rPr>
              <a:t>www.microsoft.office.com</a:t>
            </a:r>
            <a:endParaRPr lang="cs-CZ" sz="1400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28596" y="157161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52406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69</TotalTime>
  <Words>187</Words>
  <Application>Microsoft Office PowerPoint</Application>
  <PresentationFormat>Předvádění na obrazovce (4:3)</PresentationFormat>
  <Paragraphs>59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Snímek 1</vt:lpstr>
      <vt:lpstr>Anotace</vt:lpstr>
      <vt:lpstr>RODINA</vt:lpstr>
      <vt:lpstr>ZAKROUŽKUJ SPRÁVNÉ ODPOVĚDI</vt:lpstr>
      <vt:lpstr>ABY NÁM TO KLAPALO - DOPLŇ PODLE OBRÁZKŮ:</vt:lpstr>
      <vt:lpstr>        ABY NÁM TO KLAPALO - VYSVĚTLI POJMY - ZAHRAJ KRÁTKÉ SCÉNKY</vt:lpstr>
      <vt:lpstr>ROZPAD RODINY ROZVOD</vt:lpstr>
      <vt:lpstr>DĚTI BEZ RODIČŮ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ZAKROUŽKUJ SPRÁVNÉ ODPOVĚDI</dc:title>
  <dc:creator>Petr</dc:creator>
  <cp:lastModifiedBy>Petr</cp:lastModifiedBy>
  <cp:revision>19</cp:revision>
  <dcterms:created xsi:type="dcterms:W3CDTF">2012-10-05T17:51:17Z</dcterms:created>
  <dcterms:modified xsi:type="dcterms:W3CDTF">2012-12-08T14:38:06Z</dcterms:modified>
</cp:coreProperties>
</file>