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2" r:id="rId2"/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4FE403-2426-47EF-864B-3BA256086D7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CF835B0-A8D0-491E-9FB3-F9C0CE0F04DF}">
      <dgm:prSet phldrT="[Text]"/>
      <dgm:spPr/>
      <dgm:t>
        <a:bodyPr/>
        <a:lstStyle/>
        <a:p>
          <a:r>
            <a:rPr lang="cs-CZ" dirty="0" smtClean="0"/>
            <a:t>DĚDA</a:t>
          </a:r>
          <a:endParaRPr lang="cs-CZ" dirty="0"/>
        </a:p>
      </dgm:t>
    </dgm:pt>
    <dgm:pt modelId="{24A3E8FA-313E-4059-ACD9-ADA1A80E1B72}" type="parTrans" cxnId="{8E92CF56-3320-427F-AB07-32770868A65B}">
      <dgm:prSet/>
      <dgm:spPr/>
      <dgm:t>
        <a:bodyPr/>
        <a:lstStyle/>
        <a:p>
          <a:endParaRPr lang="cs-CZ"/>
        </a:p>
      </dgm:t>
    </dgm:pt>
    <dgm:pt modelId="{1DF53BFE-D216-40C1-9D3A-11EB22A897E2}" type="sibTrans" cxnId="{8E92CF56-3320-427F-AB07-32770868A65B}">
      <dgm:prSet/>
      <dgm:spPr/>
      <dgm:t>
        <a:bodyPr/>
        <a:lstStyle/>
        <a:p>
          <a:endParaRPr lang="cs-CZ"/>
        </a:p>
      </dgm:t>
    </dgm:pt>
    <dgm:pt modelId="{79EFC782-B2C5-4EDD-9DDD-3A78D4FD10AF}">
      <dgm:prSet phldrT="[Text]"/>
      <dgm:spPr/>
      <dgm:t>
        <a:bodyPr/>
        <a:lstStyle/>
        <a:p>
          <a:r>
            <a:rPr lang="cs-CZ" dirty="0" smtClean="0"/>
            <a:t>TATÍNEK</a:t>
          </a:r>
          <a:endParaRPr lang="cs-CZ" dirty="0"/>
        </a:p>
      </dgm:t>
    </dgm:pt>
    <dgm:pt modelId="{D77D0FBE-DB57-4601-A728-3A7CE7C94A5E}" type="parTrans" cxnId="{266DCB5D-B855-4C20-ADE2-7DDF1C6CF86F}">
      <dgm:prSet/>
      <dgm:spPr/>
      <dgm:t>
        <a:bodyPr/>
        <a:lstStyle/>
        <a:p>
          <a:endParaRPr lang="cs-CZ"/>
        </a:p>
      </dgm:t>
    </dgm:pt>
    <dgm:pt modelId="{42E7E737-58F7-4478-87F3-EE0DE9B1CBEE}" type="sibTrans" cxnId="{266DCB5D-B855-4C20-ADE2-7DDF1C6CF86F}">
      <dgm:prSet/>
      <dgm:spPr/>
      <dgm:t>
        <a:bodyPr/>
        <a:lstStyle/>
        <a:p>
          <a:endParaRPr lang="cs-CZ"/>
        </a:p>
      </dgm:t>
    </dgm:pt>
    <dgm:pt modelId="{5CA1C405-963B-4FE4-80F3-D22FF88AF3DB}">
      <dgm:prSet phldrT="[Text]"/>
      <dgm:spPr/>
      <dgm:t>
        <a:bodyPr/>
        <a:lstStyle/>
        <a:p>
          <a:r>
            <a:rPr lang="cs-CZ" dirty="0" smtClean="0"/>
            <a:t>BABIČKA</a:t>
          </a:r>
          <a:endParaRPr lang="cs-CZ" dirty="0"/>
        </a:p>
      </dgm:t>
    </dgm:pt>
    <dgm:pt modelId="{3D72D807-FF41-4413-B674-FD30D3F7A799}" type="parTrans" cxnId="{0A520FE1-2722-41B9-8B87-E621C48025AC}">
      <dgm:prSet/>
      <dgm:spPr/>
      <dgm:t>
        <a:bodyPr/>
        <a:lstStyle/>
        <a:p>
          <a:endParaRPr lang="cs-CZ"/>
        </a:p>
      </dgm:t>
    </dgm:pt>
    <dgm:pt modelId="{BA6B1080-AA89-4564-BDCD-E91E78D177A5}" type="sibTrans" cxnId="{0A520FE1-2722-41B9-8B87-E621C48025AC}">
      <dgm:prSet/>
      <dgm:spPr/>
      <dgm:t>
        <a:bodyPr/>
        <a:lstStyle/>
        <a:p>
          <a:endParaRPr lang="cs-CZ"/>
        </a:p>
      </dgm:t>
    </dgm:pt>
    <dgm:pt modelId="{D5F38C07-DA7F-42A7-A2A3-D5C2B4451AFE}">
      <dgm:prSet phldrT="[Text]"/>
      <dgm:spPr/>
      <dgm:t>
        <a:bodyPr/>
        <a:lstStyle/>
        <a:p>
          <a:r>
            <a:rPr lang="cs-CZ" dirty="0" smtClean="0"/>
            <a:t>MAMINKA</a:t>
          </a:r>
          <a:endParaRPr lang="cs-CZ" dirty="0"/>
        </a:p>
      </dgm:t>
    </dgm:pt>
    <dgm:pt modelId="{9AC52856-7304-44D2-A3DD-0311AA605189}" type="parTrans" cxnId="{3191BB98-A58C-4E80-B699-A7F5F39220F3}">
      <dgm:prSet/>
      <dgm:spPr/>
      <dgm:t>
        <a:bodyPr/>
        <a:lstStyle/>
        <a:p>
          <a:endParaRPr lang="cs-CZ"/>
        </a:p>
      </dgm:t>
    </dgm:pt>
    <dgm:pt modelId="{94F8A8AF-B7D7-4E0E-89ED-78E2F975186D}" type="sibTrans" cxnId="{3191BB98-A58C-4E80-B699-A7F5F39220F3}">
      <dgm:prSet/>
      <dgm:spPr/>
      <dgm:t>
        <a:bodyPr/>
        <a:lstStyle/>
        <a:p>
          <a:endParaRPr lang="cs-CZ"/>
        </a:p>
      </dgm:t>
    </dgm:pt>
    <dgm:pt modelId="{6457EE25-A6D3-410B-8E0F-8975FCE0CF79}">
      <dgm:prSet phldrT="[Text]"/>
      <dgm:spPr/>
      <dgm:t>
        <a:bodyPr/>
        <a:lstStyle/>
        <a:p>
          <a:r>
            <a:rPr lang="cs-CZ" b="1" dirty="0" smtClean="0">
              <a:solidFill>
                <a:schemeClr val="bg2">
                  <a:lumMod val="25000"/>
                </a:schemeClr>
              </a:solidFill>
            </a:rPr>
            <a:t>RODOKMEN</a:t>
          </a:r>
          <a:endParaRPr lang="cs-CZ" b="1" dirty="0">
            <a:solidFill>
              <a:schemeClr val="bg2">
                <a:lumMod val="25000"/>
              </a:schemeClr>
            </a:solidFill>
          </a:endParaRPr>
        </a:p>
      </dgm:t>
    </dgm:pt>
    <dgm:pt modelId="{CD81F4E8-ED08-46D7-9053-5526B4982D72}" type="sibTrans" cxnId="{D8F1BF8A-FDA7-42F1-84C8-723E729DA1FA}">
      <dgm:prSet/>
      <dgm:spPr/>
      <dgm:t>
        <a:bodyPr/>
        <a:lstStyle/>
        <a:p>
          <a:endParaRPr lang="cs-CZ"/>
        </a:p>
      </dgm:t>
    </dgm:pt>
    <dgm:pt modelId="{12B8E5D1-7440-4594-833C-60E9AB13D9AF}" type="parTrans" cxnId="{D8F1BF8A-FDA7-42F1-84C8-723E729DA1FA}">
      <dgm:prSet/>
      <dgm:spPr/>
      <dgm:t>
        <a:bodyPr/>
        <a:lstStyle/>
        <a:p>
          <a:endParaRPr lang="cs-CZ"/>
        </a:p>
      </dgm:t>
    </dgm:pt>
    <dgm:pt modelId="{A793D9AB-822B-4CDB-9A63-4603C3FFE193}">
      <dgm:prSet/>
      <dgm:spPr/>
      <dgm:t>
        <a:bodyPr/>
        <a:lstStyle/>
        <a:p>
          <a:r>
            <a:rPr lang="cs-CZ" dirty="0" smtClean="0"/>
            <a:t>DĚDA</a:t>
          </a:r>
          <a:endParaRPr lang="cs-CZ" dirty="0"/>
        </a:p>
      </dgm:t>
    </dgm:pt>
    <dgm:pt modelId="{E5982528-B570-4ABA-8AE5-98E9593FF459}" type="parTrans" cxnId="{204E3CFB-256A-4611-880E-338A7C388303}">
      <dgm:prSet/>
      <dgm:spPr/>
      <dgm:t>
        <a:bodyPr/>
        <a:lstStyle/>
        <a:p>
          <a:endParaRPr lang="cs-CZ"/>
        </a:p>
      </dgm:t>
    </dgm:pt>
    <dgm:pt modelId="{1F1FD132-7ABA-4ABF-8319-014037407764}" type="sibTrans" cxnId="{204E3CFB-256A-4611-880E-338A7C388303}">
      <dgm:prSet/>
      <dgm:spPr/>
      <dgm:t>
        <a:bodyPr/>
        <a:lstStyle/>
        <a:p>
          <a:endParaRPr lang="cs-CZ"/>
        </a:p>
      </dgm:t>
    </dgm:pt>
    <dgm:pt modelId="{477EE809-5BE4-4F4D-B6FD-D50896EFE654}">
      <dgm:prSet/>
      <dgm:spPr/>
      <dgm:t>
        <a:bodyPr/>
        <a:lstStyle/>
        <a:p>
          <a:r>
            <a:rPr lang="cs-CZ" dirty="0" smtClean="0"/>
            <a:t>BABIČKA</a:t>
          </a:r>
          <a:endParaRPr lang="cs-CZ" dirty="0"/>
        </a:p>
      </dgm:t>
    </dgm:pt>
    <dgm:pt modelId="{B0A26AA5-CEC3-4723-8759-9262321485B7}" type="parTrans" cxnId="{FE9BB16C-9826-498F-A4CD-7585C8808ECC}">
      <dgm:prSet/>
      <dgm:spPr/>
      <dgm:t>
        <a:bodyPr/>
        <a:lstStyle/>
        <a:p>
          <a:endParaRPr lang="cs-CZ"/>
        </a:p>
      </dgm:t>
    </dgm:pt>
    <dgm:pt modelId="{56A09B15-5481-4B52-B182-DDC6B6101C50}" type="sibTrans" cxnId="{FE9BB16C-9826-498F-A4CD-7585C8808ECC}">
      <dgm:prSet/>
      <dgm:spPr/>
      <dgm:t>
        <a:bodyPr/>
        <a:lstStyle/>
        <a:p>
          <a:endParaRPr lang="cs-CZ"/>
        </a:p>
      </dgm:t>
    </dgm:pt>
    <dgm:pt modelId="{B9731C51-30DD-4791-A893-5D58862599D7}">
      <dgm:prSet/>
      <dgm:spPr/>
      <dgm:t>
        <a:bodyPr/>
        <a:lstStyle/>
        <a:p>
          <a:r>
            <a:rPr lang="cs-CZ" dirty="0" smtClean="0"/>
            <a:t>JÁ</a:t>
          </a:r>
          <a:endParaRPr lang="cs-CZ" dirty="0"/>
        </a:p>
      </dgm:t>
    </dgm:pt>
    <dgm:pt modelId="{21705072-E23B-4A1D-9419-FABE87D8C552}" type="parTrans" cxnId="{F40FA6F7-2788-4741-A17D-BCCB21C6DC83}">
      <dgm:prSet/>
      <dgm:spPr/>
      <dgm:t>
        <a:bodyPr/>
        <a:lstStyle/>
        <a:p>
          <a:endParaRPr lang="cs-CZ"/>
        </a:p>
      </dgm:t>
    </dgm:pt>
    <dgm:pt modelId="{A92B2D2A-5748-424D-AB06-7AD67BC5AE7C}" type="sibTrans" cxnId="{F40FA6F7-2788-4741-A17D-BCCB21C6DC83}">
      <dgm:prSet/>
      <dgm:spPr/>
      <dgm:t>
        <a:bodyPr/>
        <a:lstStyle/>
        <a:p>
          <a:endParaRPr lang="cs-CZ"/>
        </a:p>
      </dgm:t>
    </dgm:pt>
    <dgm:pt modelId="{56F66747-91B9-4251-88AB-24DD70B583C7}">
      <dgm:prSet/>
      <dgm:spPr/>
      <dgm:t>
        <a:bodyPr/>
        <a:lstStyle/>
        <a:p>
          <a:r>
            <a:rPr lang="cs-CZ" dirty="0" smtClean="0"/>
            <a:t>SOUROZENCI</a:t>
          </a:r>
          <a:endParaRPr lang="cs-CZ" dirty="0"/>
        </a:p>
      </dgm:t>
    </dgm:pt>
    <dgm:pt modelId="{AEAAA03F-4F2C-4726-93F4-A0DBBF1DA614}" type="parTrans" cxnId="{EC2D2BD6-4130-4A20-92C1-C14AED648DCE}">
      <dgm:prSet/>
      <dgm:spPr/>
      <dgm:t>
        <a:bodyPr/>
        <a:lstStyle/>
        <a:p>
          <a:endParaRPr lang="cs-CZ"/>
        </a:p>
      </dgm:t>
    </dgm:pt>
    <dgm:pt modelId="{4CA4BC37-95BB-489B-8E50-C4B6F2E3F162}" type="sibTrans" cxnId="{EC2D2BD6-4130-4A20-92C1-C14AED648DCE}">
      <dgm:prSet/>
      <dgm:spPr/>
      <dgm:t>
        <a:bodyPr/>
        <a:lstStyle/>
        <a:p>
          <a:endParaRPr lang="cs-CZ"/>
        </a:p>
      </dgm:t>
    </dgm:pt>
    <dgm:pt modelId="{60988A80-A5F5-4D58-92D1-39DD774BB3A6}" type="pres">
      <dgm:prSet presAssocID="{E74FE403-2426-47EF-864B-3BA256086D7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118D7911-7F48-4E23-BDD4-A6A2EC7D1246}" type="pres">
      <dgm:prSet presAssocID="{6457EE25-A6D3-410B-8E0F-8975FCE0CF79}" presName="hierRoot1" presStyleCnt="0"/>
      <dgm:spPr/>
    </dgm:pt>
    <dgm:pt modelId="{6CCCACAB-D690-4ECA-83B2-4AD35FC24B73}" type="pres">
      <dgm:prSet presAssocID="{6457EE25-A6D3-410B-8E0F-8975FCE0CF79}" presName="composite" presStyleCnt="0"/>
      <dgm:spPr/>
    </dgm:pt>
    <dgm:pt modelId="{0B97C4C5-A430-41EE-A002-361C0D3216E2}" type="pres">
      <dgm:prSet presAssocID="{6457EE25-A6D3-410B-8E0F-8975FCE0CF79}" presName="background" presStyleLbl="node0" presStyleIdx="0" presStyleCnt="1"/>
      <dgm:spPr/>
    </dgm:pt>
    <dgm:pt modelId="{CF722A92-B321-4250-A3A4-45446D8C559E}" type="pres">
      <dgm:prSet presAssocID="{6457EE25-A6D3-410B-8E0F-8975FCE0CF79}" presName="text" presStyleLbl="fgAcc0" presStyleIdx="0" presStyleCnt="1" custLinFactNeighborX="214" custLinFactNeighborY="84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C687574-4D0A-4BAA-8114-6D8811C78DAF}" type="pres">
      <dgm:prSet presAssocID="{6457EE25-A6D3-410B-8E0F-8975FCE0CF79}" presName="hierChild2" presStyleCnt="0"/>
      <dgm:spPr/>
    </dgm:pt>
    <dgm:pt modelId="{93960428-EF74-4E07-BF31-BFAD3C2A95B9}" type="pres">
      <dgm:prSet presAssocID="{B0A26AA5-CEC3-4723-8759-9262321485B7}" presName="Name10" presStyleLbl="parChTrans1D2" presStyleIdx="0" presStyleCnt="4"/>
      <dgm:spPr/>
      <dgm:t>
        <a:bodyPr/>
        <a:lstStyle/>
        <a:p>
          <a:endParaRPr lang="cs-CZ"/>
        </a:p>
      </dgm:t>
    </dgm:pt>
    <dgm:pt modelId="{43EE58A0-D4F5-4A13-979A-B3314429FFB0}" type="pres">
      <dgm:prSet presAssocID="{477EE809-5BE4-4F4D-B6FD-D50896EFE654}" presName="hierRoot2" presStyleCnt="0"/>
      <dgm:spPr/>
    </dgm:pt>
    <dgm:pt modelId="{350E9344-7FDF-4982-8DDB-1DFE97F5A732}" type="pres">
      <dgm:prSet presAssocID="{477EE809-5BE4-4F4D-B6FD-D50896EFE654}" presName="composite2" presStyleCnt="0"/>
      <dgm:spPr/>
    </dgm:pt>
    <dgm:pt modelId="{53C631ED-3D76-4B73-ADCA-C1867F28F032}" type="pres">
      <dgm:prSet presAssocID="{477EE809-5BE4-4F4D-B6FD-D50896EFE654}" presName="background2" presStyleLbl="node2" presStyleIdx="0" presStyleCnt="4"/>
      <dgm:spPr/>
    </dgm:pt>
    <dgm:pt modelId="{B8E659D0-0DE2-4ADD-BB6C-B0DECC738080}" type="pres">
      <dgm:prSet presAssocID="{477EE809-5BE4-4F4D-B6FD-D50896EFE654}" presName="text2" presStyleLbl="fgAcc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372BD48-6F99-49F4-AEA9-D89B3AA17CC3}" type="pres">
      <dgm:prSet presAssocID="{477EE809-5BE4-4F4D-B6FD-D50896EFE654}" presName="hierChild3" presStyleCnt="0"/>
      <dgm:spPr/>
    </dgm:pt>
    <dgm:pt modelId="{9A7D53F1-6A73-4441-8F0F-F51F0E9A9C58}" type="pres">
      <dgm:prSet presAssocID="{24A3E8FA-313E-4059-ACD9-ADA1A80E1B72}" presName="Name10" presStyleLbl="parChTrans1D2" presStyleIdx="1" presStyleCnt="4"/>
      <dgm:spPr/>
      <dgm:t>
        <a:bodyPr/>
        <a:lstStyle/>
        <a:p>
          <a:endParaRPr lang="cs-CZ"/>
        </a:p>
      </dgm:t>
    </dgm:pt>
    <dgm:pt modelId="{BDD4EDF9-3306-4F24-9CC9-A9B77A45144F}" type="pres">
      <dgm:prSet presAssocID="{3CF835B0-A8D0-491E-9FB3-F9C0CE0F04DF}" presName="hierRoot2" presStyleCnt="0"/>
      <dgm:spPr/>
    </dgm:pt>
    <dgm:pt modelId="{A68316F9-CC23-4CCE-9E90-7C7318F98256}" type="pres">
      <dgm:prSet presAssocID="{3CF835B0-A8D0-491E-9FB3-F9C0CE0F04DF}" presName="composite2" presStyleCnt="0"/>
      <dgm:spPr/>
    </dgm:pt>
    <dgm:pt modelId="{F639D9AC-00EC-4D22-B7E3-DE373F3C4DCD}" type="pres">
      <dgm:prSet presAssocID="{3CF835B0-A8D0-491E-9FB3-F9C0CE0F04DF}" presName="background2" presStyleLbl="node2" presStyleIdx="1" presStyleCnt="4"/>
      <dgm:spPr/>
    </dgm:pt>
    <dgm:pt modelId="{6FAAA926-14A3-41DD-9353-4F9C6EDBA196}" type="pres">
      <dgm:prSet presAssocID="{3CF835B0-A8D0-491E-9FB3-F9C0CE0F04DF}" presName="text2" presStyleLbl="fgAcc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041E5AF-860B-4E0B-8231-AFEFF8F46752}" type="pres">
      <dgm:prSet presAssocID="{3CF835B0-A8D0-491E-9FB3-F9C0CE0F04DF}" presName="hierChild3" presStyleCnt="0"/>
      <dgm:spPr/>
    </dgm:pt>
    <dgm:pt modelId="{AAD47A3F-1E70-4247-A3BB-442F9029E9DA}" type="pres">
      <dgm:prSet presAssocID="{D77D0FBE-DB57-4601-A728-3A7CE7C94A5E}" presName="Name17" presStyleLbl="parChTrans1D3" presStyleIdx="0" presStyleCnt="2"/>
      <dgm:spPr/>
      <dgm:t>
        <a:bodyPr/>
        <a:lstStyle/>
        <a:p>
          <a:endParaRPr lang="cs-CZ"/>
        </a:p>
      </dgm:t>
    </dgm:pt>
    <dgm:pt modelId="{0A174B40-E8B6-4036-9376-5DBCFABC51D2}" type="pres">
      <dgm:prSet presAssocID="{79EFC782-B2C5-4EDD-9DDD-3A78D4FD10AF}" presName="hierRoot3" presStyleCnt="0"/>
      <dgm:spPr/>
    </dgm:pt>
    <dgm:pt modelId="{F24D4880-661A-4A2E-A8D0-213C65EB15A4}" type="pres">
      <dgm:prSet presAssocID="{79EFC782-B2C5-4EDD-9DDD-3A78D4FD10AF}" presName="composite3" presStyleCnt="0"/>
      <dgm:spPr/>
    </dgm:pt>
    <dgm:pt modelId="{7C379059-C6A7-48FB-80E5-9926F5E3DED0}" type="pres">
      <dgm:prSet presAssocID="{79EFC782-B2C5-4EDD-9DDD-3A78D4FD10AF}" presName="background3" presStyleLbl="node3" presStyleIdx="0" presStyleCnt="2"/>
      <dgm:spPr/>
    </dgm:pt>
    <dgm:pt modelId="{9F6707AF-05A3-4A1D-A259-825E455157B1}" type="pres">
      <dgm:prSet presAssocID="{79EFC782-B2C5-4EDD-9DDD-3A78D4FD10AF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E685EEC-158D-4D6E-8CAC-94E88045D614}" type="pres">
      <dgm:prSet presAssocID="{79EFC782-B2C5-4EDD-9DDD-3A78D4FD10AF}" presName="hierChild4" presStyleCnt="0"/>
      <dgm:spPr/>
    </dgm:pt>
    <dgm:pt modelId="{424C7323-948B-4926-BD30-F3D3DB6FE15E}" type="pres">
      <dgm:prSet presAssocID="{21705072-E23B-4A1D-9419-FABE87D8C552}" presName="Name23" presStyleLbl="parChTrans1D4" presStyleIdx="0" presStyleCnt="2"/>
      <dgm:spPr/>
      <dgm:t>
        <a:bodyPr/>
        <a:lstStyle/>
        <a:p>
          <a:endParaRPr lang="cs-CZ"/>
        </a:p>
      </dgm:t>
    </dgm:pt>
    <dgm:pt modelId="{3703D1CC-B2CD-41C5-A04E-1531BFD27EEC}" type="pres">
      <dgm:prSet presAssocID="{B9731C51-30DD-4791-A893-5D58862599D7}" presName="hierRoot4" presStyleCnt="0"/>
      <dgm:spPr/>
    </dgm:pt>
    <dgm:pt modelId="{59D75C06-9945-4704-B2A2-03387222A4B0}" type="pres">
      <dgm:prSet presAssocID="{B9731C51-30DD-4791-A893-5D58862599D7}" presName="composite4" presStyleCnt="0"/>
      <dgm:spPr/>
    </dgm:pt>
    <dgm:pt modelId="{2B7487E5-728A-49A3-957B-471766054E3D}" type="pres">
      <dgm:prSet presAssocID="{B9731C51-30DD-4791-A893-5D58862599D7}" presName="background4" presStyleLbl="node4" presStyleIdx="0" presStyleCnt="2"/>
      <dgm:spPr/>
    </dgm:pt>
    <dgm:pt modelId="{ED2A3081-2EBC-476E-8945-8987059FB468}" type="pres">
      <dgm:prSet presAssocID="{B9731C51-30DD-4791-A893-5D58862599D7}" presName="text4" presStyleLbl="fgAcc4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F383D06-C532-44D0-BB2E-A1CE63D2C08C}" type="pres">
      <dgm:prSet presAssocID="{B9731C51-30DD-4791-A893-5D58862599D7}" presName="hierChild5" presStyleCnt="0"/>
      <dgm:spPr/>
    </dgm:pt>
    <dgm:pt modelId="{B3E2D9C9-AD6B-4BDB-82F5-E791D57B6DE0}" type="pres">
      <dgm:prSet presAssocID="{3D72D807-FF41-4413-B674-FD30D3F7A799}" presName="Name10" presStyleLbl="parChTrans1D2" presStyleIdx="2" presStyleCnt="4"/>
      <dgm:spPr/>
      <dgm:t>
        <a:bodyPr/>
        <a:lstStyle/>
        <a:p>
          <a:endParaRPr lang="cs-CZ"/>
        </a:p>
      </dgm:t>
    </dgm:pt>
    <dgm:pt modelId="{E674E467-0249-40C3-9481-92269E212D9B}" type="pres">
      <dgm:prSet presAssocID="{5CA1C405-963B-4FE4-80F3-D22FF88AF3DB}" presName="hierRoot2" presStyleCnt="0"/>
      <dgm:spPr/>
    </dgm:pt>
    <dgm:pt modelId="{BF3F1E1F-F61F-40CE-9236-C42C227CEE59}" type="pres">
      <dgm:prSet presAssocID="{5CA1C405-963B-4FE4-80F3-D22FF88AF3DB}" presName="composite2" presStyleCnt="0"/>
      <dgm:spPr/>
    </dgm:pt>
    <dgm:pt modelId="{482A5FC8-6C30-4BC9-9278-576C716C1EEA}" type="pres">
      <dgm:prSet presAssocID="{5CA1C405-963B-4FE4-80F3-D22FF88AF3DB}" presName="background2" presStyleLbl="node2" presStyleIdx="2" presStyleCnt="4"/>
      <dgm:spPr/>
    </dgm:pt>
    <dgm:pt modelId="{A4BB1665-D8C0-48CB-B943-767785F4C6B5}" type="pres">
      <dgm:prSet presAssocID="{5CA1C405-963B-4FE4-80F3-D22FF88AF3DB}" presName="text2" presStyleLbl="fgAcc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A76BC07-EE1D-4BA3-9062-5F8F0EA235CC}" type="pres">
      <dgm:prSet presAssocID="{5CA1C405-963B-4FE4-80F3-D22FF88AF3DB}" presName="hierChild3" presStyleCnt="0"/>
      <dgm:spPr/>
    </dgm:pt>
    <dgm:pt modelId="{AA621611-2008-4D79-9321-DBBFF5864DDE}" type="pres">
      <dgm:prSet presAssocID="{9AC52856-7304-44D2-A3DD-0311AA605189}" presName="Name17" presStyleLbl="parChTrans1D3" presStyleIdx="1" presStyleCnt="2"/>
      <dgm:spPr/>
      <dgm:t>
        <a:bodyPr/>
        <a:lstStyle/>
        <a:p>
          <a:endParaRPr lang="cs-CZ"/>
        </a:p>
      </dgm:t>
    </dgm:pt>
    <dgm:pt modelId="{B1E22FCB-2ECF-4DF0-947E-A652A2B22E13}" type="pres">
      <dgm:prSet presAssocID="{D5F38C07-DA7F-42A7-A2A3-D5C2B4451AFE}" presName="hierRoot3" presStyleCnt="0"/>
      <dgm:spPr/>
    </dgm:pt>
    <dgm:pt modelId="{0E95D118-5FB6-4F4A-8AB8-BDB0C4FAD0B5}" type="pres">
      <dgm:prSet presAssocID="{D5F38C07-DA7F-42A7-A2A3-D5C2B4451AFE}" presName="composite3" presStyleCnt="0"/>
      <dgm:spPr/>
    </dgm:pt>
    <dgm:pt modelId="{13D27F3F-CF5E-4DE0-B20F-ADF452BB3106}" type="pres">
      <dgm:prSet presAssocID="{D5F38C07-DA7F-42A7-A2A3-D5C2B4451AFE}" presName="background3" presStyleLbl="node3" presStyleIdx="1" presStyleCnt="2"/>
      <dgm:spPr/>
    </dgm:pt>
    <dgm:pt modelId="{487E9121-285A-4757-BFFF-3CD24D5F3F2E}" type="pres">
      <dgm:prSet presAssocID="{D5F38C07-DA7F-42A7-A2A3-D5C2B4451AFE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2695BE-1211-424E-A32B-9ABD33FFD39F}" type="pres">
      <dgm:prSet presAssocID="{D5F38C07-DA7F-42A7-A2A3-D5C2B4451AFE}" presName="hierChild4" presStyleCnt="0"/>
      <dgm:spPr/>
    </dgm:pt>
    <dgm:pt modelId="{E63CF3D3-F36C-4695-9CE7-64CF5502F717}" type="pres">
      <dgm:prSet presAssocID="{AEAAA03F-4F2C-4726-93F4-A0DBBF1DA614}" presName="Name23" presStyleLbl="parChTrans1D4" presStyleIdx="1" presStyleCnt="2"/>
      <dgm:spPr/>
      <dgm:t>
        <a:bodyPr/>
        <a:lstStyle/>
        <a:p>
          <a:endParaRPr lang="cs-CZ"/>
        </a:p>
      </dgm:t>
    </dgm:pt>
    <dgm:pt modelId="{EBB96FEA-13F0-4969-A958-98091BA78F03}" type="pres">
      <dgm:prSet presAssocID="{56F66747-91B9-4251-88AB-24DD70B583C7}" presName="hierRoot4" presStyleCnt="0"/>
      <dgm:spPr/>
    </dgm:pt>
    <dgm:pt modelId="{14446B7C-9553-4655-BE2E-C2404DA266CF}" type="pres">
      <dgm:prSet presAssocID="{56F66747-91B9-4251-88AB-24DD70B583C7}" presName="composite4" presStyleCnt="0"/>
      <dgm:spPr/>
    </dgm:pt>
    <dgm:pt modelId="{846AF461-EEB9-4C13-BFEE-ED9A30DA5822}" type="pres">
      <dgm:prSet presAssocID="{56F66747-91B9-4251-88AB-24DD70B583C7}" presName="background4" presStyleLbl="node4" presStyleIdx="1" presStyleCnt="2"/>
      <dgm:spPr/>
    </dgm:pt>
    <dgm:pt modelId="{0DC2D6FB-3463-4A7E-ACAE-F239F0A714EA}" type="pres">
      <dgm:prSet presAssocID="{56F66747-91B9-4251-88AB-24DD70B583C7}" presName="text4" presStyleLbl="fgAcc4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B7D1240-4BB8-411D-80B5-F813ADF7139D}" type="pres">
      <dgm:prSet presAssocID="{56F66747-91B9-4251-88AB-24DD70B583C7}" presName="hierChild5" presStyleCnt="0"/>
      <dgm:spPr/>
    </dgm:pt>
    <dgm:pt modelId="{A0ABDFF0-1A85-405D-B0AB-59564FAA8176}" type="pres">
      <dgm:prSet presAssocID="{E5982528-B570-4ABA-8AE5-98E9593FF459}" presName="Name10" presStyleLbl="parChTrans1D2" presStyleIdx="3" presStyleCnt="4"/>
      <dgm:spPr/>
      <dgm:t>
        <a:bodyPr/>
        <a:lstStyle/>
        <a:p>
          <a:endParaRPr lang="cs-CZ"/>
        </a:p>
      </dgm:t>
    </dgm:pt>
    <dgm:pt modelId="{BDF4BF7F-1958-47F6-A304-C7760E9AAB93}" type="pres">
      <dgm:prSet presAssocID="{A793D9AB-822B-4CDB-9A63-4603C3FFE193}" presName="hierRoot2" presStyleCnt="0"/>
      <dgm:spPr/>
    </dgm:pt>
    <dgm:pt modelId="{05561C30-A2D5-43E4-B194-694CB8E316F7}" type="pres">
      <dgm:prSet presAssocID="{A793D9AB-822B-4CDB-9A63-4603C3FFE193}" presName="composite2" presStyleCnt="0"/>
      <dgm:spPr/>
    </dgm:pt>
    <dgm:pt modelId="{1EA29B52-2BB8-4A89-8268-F308891CC93C}" type="pres">
      <dgm:prSet presAssocID="{A793D9AB-822B-4CDB-9A63-4603C3FFE193}" presName="background2" presStyleLbl="node2" presStyleIdx="3" presStyleCnt="4"/>
      <dgm:spPr/>
    </dgm:pt>
    <dgm:pt modelId="{604219E6-DCA6-465F-B5C2-E5078FA49BC1}" type="pres">
      <dgm:prSet presAssocID="{A793D9AB-822B-4CDB-9A63-4603C3FFE193}" presName="text2" presStyleLbl="fgAcc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016342-7393-41CF-9087-AF69D41F6490}" type="pres">
      <dgm:prSet presAssocID="{A793D9AB-822B-4CDB-9A63-4603C3FFE193}" presName="hierChild3" presStyleCnt="0"/>
      <dgm:spPr/>
    </dgm:pt>
  </dgm:ptLst>
  <dgm:cxnLst>
    <dgm:cxn modelId="{ABB9E2CE-676C-440E-A5C4-7658E4F47D79}" type="presOf" srcId="{6457EE25-A6D3-410B-8E0F-8975FCE0CF79}" destId="{CF722A92-B321-4250-A3A4-45446D8C559E}" srcOrd="0" destOrd="0" presId="urn:microsoft.com/office/officeart/2005/8/layout/hierarchy1"/>
    <dgm:cxn modelId="{0D614935-C5A0-42A2-A753-FD7D17263DAF}" type="presOf" srcId="{A793D9AB-822B-4CDB-9A63-4603C3FFE193}" destId="{604219E6-DCA6-465F-B5C2-E5078FA49BC1}" srcOrd="0" destOrd="0" presId="urn:microsoft.com/office/officeart/2005/8/layout/hierarchy1"/>
    <dgm:cxn modelId="{F3062A3B-34CB-484E-8E8F-DAB63E710DCF}" type="presOf" srcId="{D77D0FBE-DB57-4601-A728-3A7CE7C94A5E}" destId="{AAD47A3F-1E70-4247-A3BB-442F9029E9DA}" srcOrd="0" destOrd="0" presId="urn:microsoft.com/office/officeart/2005/8/layout/hierarchy1"/>
    <dgm:cxn modelId="{FE9BB16C-9826-498F-A4CD-7585C8808ECC}" srcId="{6457EE25-A6D3-410B-8E0F-8975FCE0CF79}" destId="{477EE809-5BE4-4F4D-B6FD-D50896EFE654}" srcOrd="0" destOrd="0" parTransId="{B0A26AA5-CEC3-4723-8759-9262321485B7}" sibTransId="{56A09B15-5481-4B52-B182-DDC6B6101C50}"/>
    <dgm:cxn modelId="{70A5A8D9-1A1C-45C2-8ED8-50AFFFD97451}" type="presOf" srcId="{D5F38C07-DA7F-42A7-A2A3-D5C2B4451AFE}" destId="{487E9121-285A-4757-BFFF-3CD24D5F3F2E}" srcOrd="0" destOrd="0" presId="urn:microsoft.com/office/officeart/2005/8/layout/hierarchy1"/>
    <dgm:cxn modelId="{4C3B1A49-B0B9-4E11-AB03-A93F3FC3DAF3}" type="presOf" srcId="{79EFC782-B2C5-4EDD-9DDD-3A78D4FD10AF}" destId="{9F6707AF-05A3-4A1D-A259-825E455157B1}" srcOrd="0" destOrd="0" presId="urn:microsoft.com/office/officeart/2005/8/layout/hierarchy1"/>
    <dgm:cxn modelId="{266DCB5D-B855-4C20-ADE2-7DDF1C6CF86F}" srcId="{3CF835B0-A8D0-491E-9FB3-F9C0CE0F04DF}" destId="{79EFC782-B2C5-4EDD-9DDD-3A78D4FD10AF}" srcOrd="0" destOrd="0" parTransId="{D77D0FBE-DB57-4601-A728-3A7CE7C94A5E}" sibTransId="{42E7E737-58F7-4478-87F3-EE0DE9B1CBEE}"/>
    <dgm:cxn modelId="{F40FA6F7-2788-4741-A17D-BCCB21C6DC83}" srcId="{79EFC782-B2C5-4EDD-9DDD-3A78D4FD10AF}" destId="{B9731C51-30DD-4791-A893-5D58862599D7}" srcOrd="0" destOrd="0" parTransId="{21705072-E23B-4A1D-9419-FABE87D8C552}" sibTransId="{A92B2D2A-5748-424D-AB06-7AD67BC5AE7C}"/>
    <dgm:cxn modelId="{204E3CFB-256A-4611-880E-338A7C388303}" srcId="{6457EE25-A6D3-410B-8E0F-8975FCE0CF79}" destId="{A793D9AB-822B-4CDB-9A63-4603C3FFE193}" srcOrd="3" destOrd="0" parTransId="{E5982528-B570-4ABA-8AE5-98E9593FF459}" sibTransId="{1F1FD132-7ABA-4ABF-8319-014037407764}"/>
    <dgm:cxn modelId="{5A26A462-AD9A-4316-9509-362E906795D1}" type="presOf" srcId="{9AC52856-7304-44D2-A3DD-0311AA605189}" destId="{AA621611-2008-4D79-9321-DBBFF5864DDE}" srcOrd="0" destOrd="0" presId="urn:microsoft.com/office/officeart/2005/8/layout/hierarchy1"/>
    <dgm:cxn modelId="{0A520FE1-2722-41B9-8B87-E621C48025AC}" srcId="{6457EE25-A6D3-410B-8E0F-8975FCE0CF79}" destId="{5CA1C405-963B-4FE4-80F3-D22FF88AF3DB}" srcOrd="2" destOrd="0" parTransId="{3D72D807-FF41-4413-B674-FD30D3F7A799}" sibTransId="{BA6B1080-AA89-4564-BDCD-E91E78D177A5}"/>
    <dgm:cxn modelId="{9BFC6648-029F-4B70-A944-051311D32400}" type="presOf" srcId="{B0A26AA5-CEC3-4723-8759-9262321485B7}" destId="{93960428-EF74-4E07-BF31-BFAD3C2A95B9}" srcOrd="0" destOrd="0" presId="urn:microsoft.com/office/officeart/2005/8/layout/hierarchy1"/>
    <dgm:cxn modelId="{92E2227B-6CC0-4617-B089-9F959E77C5CC}" type="presOf" srcId="{AEAAA03F-4F2C-4726-93F4-A0DBBF1DA614}" destId="{E63CF3D3-F36C-4695-9CE7-64CF5502F717}" srcOrd="0" destOrd="0" presId="urn:microsoft.com/office/officeart/2005/8/layout/hierarchy1"/>
    <dgm:cxn modelId="{246D845D-E34B-45BC-912B-4B9E43B8E494}" type="presOf" srcId="{21705072-E23B-4A1D-9419-FABE87D8C552}" destId="{424C7323-948B-4926-BD30-F3D3DB6FE15E}" srcOrd="0" destOrd="0" presId="urn:microsoft.com/office/officeart/2005/8/layout/hierarchy1"/>
    <dgm:cxn modelId="{5D6FEB1D-7421-48C6-BDC4-AB748668090F}" type="presOf" srcId="{3CF835B0-A8D0-491E-9FB3-F9C0CE0F04DF}" destId="{6FAAA926-14A3-41DD-9353-4F9C6EDBA196}" srcOrd="0" destOrd="0" presId="urn:microsoft.com/office/officeart/2005/8/layout/hierarchy1"/>
    <dgm:cxn modelId="{D8F1BF8A-FDA7-42F1-84C8-723E729DA1FA}" srcId="{E74FE403-2426-47EF-864B-3BA256086D7F}" destId="{6457EE25-A6D3-410B-8E0F-8975FCE0CF79}" srcOrd="0" destOrd="0" parTransId="{12B8E5D1-7440-4594-833C-60E9AB13D9AF}" sibTransId="{CD81F4E8-ED08-46D7-9053-5526B4982D72}"/>
    <dgm:cxn modelId="{4F298DC0-FFF9-4E25-B4B3-03350E23C429}" type="presOf" srcId="{3D72D807-FF41-4413-B674-FD30D3F7A799}" destId="{B3E2D9C9-AD6B-4BDB-82F5-E791D57B6DE0}" srcOrd="0" destOrd="0" presId="urn:microsoft.com/office/officeart/2005/8/layout/hierarchy1"/>
    <dgm:cxn modelId="{40D50666-99E6-492D-897E-6A1CAE5B9D39}" type="presOf" srcId="{477EE809-5BE4-4F4D-B6FD-D50896EFE654}" destId="{B8E659D0-0DE2-4ADD-BB6C-B0DECC738080}" srcOrd="0" destOrd="0" presId="urn:microsoft.com/office/officeart/2005/8/layout/hierarchy1"/>
    <dgm:cxn modelId="{D2277CE8-BBA9-45A2-A7BE-D654EE644599}" type="presOf" srcId="{24A3E8FA-313E-4059-ACD9-ADA1A80E1B72}" destId="{9A7D53F1-6A73-4441-8F0F-F51F0E9A9C58}" srcOrd="0" destOrd="0" presId="urn:microsoft.com/office/officeart/2005/8/layout/hierarchy1"/>
    <dgm:cxn modelId="{3191BB98-A58C-4E80-B699-A7F5F39220F3}" srcId="{5CA1C405-963B-4FE4-80F3-D22FF88AF3DB}" destId="{D5F38C07-DA7F-42A7-A2A3-D5C2B4451AFE}" srcOrd="0" destOrd="0" parTransId="{9AC52856-7304-44D2-A3DD-0311AA605189}" sibTransId="{94F8A8AF-B7D7-4E0E-89ED-78E2F975186D}"/>
    <dgm:cxn modelId="{EC2D2BD6-4130-4A20-92C1-C14AED648DCE}" srcId="{D5F38C07-DA7F-42A7-A2A3-D5C2B4451AFE}" destId="{56F66747-91B9-4251-88AB-24DD70B583C7}" srcOrd="0" destOrd="0" parTransId="{AEAAA03F-4F2C-4726-93F4-A0DBBF1DA614}" sibTransId="{4CA4BC37-95BB-489B-8E50-C4B6F2E3F162}"/>
    <dgm:cxn modelId="{5CE5A552-1D1C-4DE8-BDEC-D784F68A215A}" type="presOf" srcId="{5CA1C405-963B-4FE4-80F3-D22FF88AF3DB}" destId="{A4BB1665-D8C0-48CB-B943-767785F4C6B5}" srcOrd="0" destOrd="0" presId="urn:microsoft.com/office/officeart/2005/8/layout/hierarchy1"/>
    <dgm:cxn modelId="{8E92CF56-3320-427F-AB07-32770868A65B}" srcId="{6457EE25-A6D3-410B-8E0F-8975FCE0CF79}" destId="{3CF835B0-A8D0-491E-9FB3-F9C0CE0F04DF}" srcOrd="1" destOrd="0" parTransId="{24A3E8FA-313E-4059-ACD9-ADA1A80E1B72}" sibTransId="{1DF53BFE-D216-40C1-9D3A-11EB22A897E2}"/>
    <dgm:cxn modelId="{9385273F-E2DB-4257-9464-7E3947D96C09}" type="presOf" srcId="{E5982528-B570-4ABA-8AE5-98E9593FF459}" destId="{A0ABDFF0-1A85-405D-B0AB-59564FAA8176}" srcOrd="0" destOrd="0" presId="urn:microsoft.com/office/officeart/2005/8/layout/hierarchy1"/>
    <dgm:cxn modelId="{D403B9B2-0E0F-4BCB-ADFC-C22A1B5E65B7}" type="presOf" srcId="{56F66747-91B9-4251-88AB-24DD70B583C7}" destId="{0DC2D6FB-3463-4A7E-ACAE-F239F0A714EA}" srcOrd="0" destOrd="0" presId="urn:microsoft.com/office/officeart/2005/8/layout/hierarchy1"/>
    <dgm:cxn modelId="{FE94BCBE-43D9-4803-B83F-B078431CD722}" type="presOf" srcId="{E74FE403-2426-47EF-864B-3BA256086D7F}" destId="{60988A80-A5F5-4D58-92D1-39DD774BB3A6}" srcOrd="0" destOrd="0" presId="urn:microsoft.com/office/officeart/2005/8/layout/hierarchy1"/>
    <dgm:cxn modelId="{5EAEE2A7-D6A9-4A31-92A5-799E32B4C080}" type="presOf" srcId="{B9731C51-30DD-4791-A893-5D58862599D7}" destId="{ED2A3081-2EBC-476E-8945-8987059FB468}" srcOrd="0" destOrd="0" presId="urn:microsoft.com/office/officeart/2005/8/layout/hierarchy1"/>
    <dgm:cxn modelId="{ABBD4A93-CCB3-4302-9962-423B05FD2A89}" type="presParOf" srcId="{60988A80-A5F5-4D58-92D1-39DD774BB3A6}" destId="{118D7911-7F48-4E23-BDD4-A6A2EC7D1246}" srcOrd="0" destOrd="0" presId="urn:microsoft.com/office/officeart/2005/8/layout/hierarchy1"/>
    <dgm:cxn modelId="{5AACE88B-53D4-4C33-95D0-C8F56D2AE5D1}" type="presParOf" srcId="{118D7911-7F48-4E23-BDD4-A6A2EC7D1246}" destId="{6CCCACAB-D690-4ECA-83B2-4AD35FC24B73}" srcOrd="0" destOrd="0" presId="urn:microsoft.com/office/officeart/2005/8/layout/hierarchy1"/>
    <dgm:cxn modelId="{0A9A604D-32F0-4478-86CD-F2CF27DAD566}" type="presParOf" srcId="{6CCCACAB-D690-4ECA-83B2-4AD35FC24B73}" destId="{0B97C4C5-A430-41EE-A002-361C0D3216E2}" srcOrd="0" destOrd="0" presId="urn:microsoft.com/office/officeart/2005/8/layout/hierarchy1"/>
    <dgm:cxn modelId="{7C7D4977-9E26-45FF-9CB3-DE9FB00F8CEF}" type="presParOf" srcId="{6CCCACAB-D690-4ECA-83B2-4AD35FC24B73}" destId="{CF722A92-B321-4250-A3A4-45446D8C559E}" srcOrd="1" destOrd="0" presId="urn:microsoft.com/office/officeart/2005/8/layout/hierarchy1"/>
    <dgm:cxn modelId="{CE39A569-B09F-4177-AC43-9A1908A9F5DC}" type="presParOf" srcId="{118D7911-7F48-4E23-BDD4-A6A2EC7D1246}" destId="{EC687574-4D0A-4BAA-8114-6D8811C78DAF}" srcOrd="1" destOrd="0" presId="urn:microsoft.com/office/officeart/2005/8/layout/hierarchy1"/>
    <dgm:cxn modelId="{81780516-23B1-40EB-A14B-FBA29C51D55C}" type="presParOf" srcId="{EC687574-4D0A-4BAA-8114-6D8811C78DAF}" destId="{93960428-EF74-4E07-BF31-BFAD3C2A95B9}" srcOrd="0" destOrd="0" presId="urn:microsoft.com/office/officeart/2005/8/layout/hierarchy1"/>
    <dgm:cxn modelId="{14892DC0-77FD-4853-B282-A222FE94A6E0}" type="presParOf" srcId="{EC687574-4D0A-4BAA-8114-6D8811C78DAF}" destId="{43EE58A0-D4F5-4A13-979A-B3314429FFB0}" srcOrd="1" destOrd="0" presId="urn:microsoft.com/office/officeart/2005/8/layout/hierarchy1"/>
    <dgm:cxn modelId="{5F49A976-AD28-4D78-8863-8A18CB8010CE}" type="presParOf" srcId="{43EE58A0-D4F5-4A13-979A-B3314429FFB0}" destId="{350E9344-7FDF-4982-8DDB-1DFE97F5A732}" srcOrd="0" destOrd="0" presId="urn:microsoft.com/office/officeart/2005/8/layout/hierarchy1"/>
    <dgm:cxn modelId="{9BD4E9E8-44C0-4E5E-982B-BB3831BB0E71}" type="presParOf" srcId="{350E9344-7FDF-4982-8DDB-1DFE97F5A732}" destId="{53C631ED-3D76-4B73-ADCA-C1867F28F032}" srcOrd="0" destOrd="0" presId="urn:microsoft.com/office/officeart/2005/8/layout/hierarchy1"/>
    <dgm:cxn modelId="{2F86488F-6CB9-48C5-872E-0CCF6BFB5766}" type="presParOf" srcId="{350E9344-7FDF-4982-8DDB-1DFE97F5A732}" destId="{B8E659D0-0DE2-4ADD-BB6C-B0DECC738080}" srcOrd="1" destOrd="0" presId="urn:microsoft.com/office/officeart/2005/8/layout/hierarchy1"/>
    <dgm:cxn modelId="{EDD4CAC8-9B68-402B-9F25-EE903B675B3F}" type="presParOf" srcId="{43EE58A0-D4F5-4A13-979A-B3314429FFB0}" destId="{8372BD48-6F99-49F4-AEA9-D89B3AA17CC3}" srcOrd="1" destOrd="0" presId="urn:microsoft.com/office/officeart/2005/8/layout/hierarchy1"/>
    <dgm:cxn modelId="{8A09152F-BA56-4E19-9225-1E1DD5AE1CD5}" type="presParOf" srcId="{EC687574-4D0A-4BAA-8114-6D8811C78DAF}" destId="{9A7D53F1-6A73-4441-8F0F-F51F0E9A9C58}" srcOrd="2" destOrd="0" presId="urn:microsoft.com/office/officeart/2005/8/layout/hierarchy1"/>
    <dgm:cxn modelId="{6FAF7451-F4EB-4503-83A5-78902FF4D3B9}" type="presParOf" srcId="{EC687574-4D0A-4BAA-8114-6D8811C78DAF}" destId="{BDD4EDF9-3306-4F24-9CC9-A9B77A45144F}" srcOrd="3" destOrd="0" presId="urn:microsoft.com/office/officeart/2005/8/layout/hierarchy1"/>
    <dgm:cxn modelId="{2175091C-D28F-4A76-86A4-AE1A761FC98F}" type="presParOf" srcId="{BDD4EDF9-3306-4F24-9CC9-A9B77A45144F}" destId="{A68316F9-CC23-4CCE-9E90-7C7318F98256}" srcOrd="0" destOrd="0" presId="urn:microsoft.com/office/officeart/2005/8/layout/hierarchy1"/>
    <dgm:cxn modelId="{ECC84437-EE0C-42B8-9E2C-3447AEACD2F9}" type="presParOf" srcId="{A68316F9-CC23-4CCE-9E90-7C7318F98256}" destId="{F639D9AC-00EC-4D22-B7E3-DE373F3C4DCD}" srcOrd="0" destOrd="0" presId="urn:microsoft.com/office/officeart/2005/8/layout/hierarchy1"/>
    <dgm:cxn modelId="{D4C2F3EB-D5A6-45CE-A3EE-ADE6E783E194}" type="presParOf" srcId="{A68316F9-CC23-4CCE-9E90-7C7318F98256}" destId="{6FAAA926-14A3-41DD-9353-4F9C6EDBA196}" srcOrd="1" destOrd="0" presId="urn:microsoft.com/office/officeart/2005/8/layout/hierarchy1"/>
    <dgm:cxn modelId="{93E2F8FA-FBA8-4B89-957A-1226C8A4600A}" type="presParOf" srcId="{BDD4EDF9-3306-4F24-9CC9-A9B77A45144F}" destId="{A041E5AF-860B-4E0B-8231-AFEFF8F46752}" srcOrd="1" destOrd="0" presId="urn:microsoft.com/office/officeart/2005/8/layout/hierarchy1"/>
    <dgm:cxn modelId="{030D1D8A-41DF-4166-8A49-5650E7F899A8}" type="presParOf" srcId="{A041E5AF-860B-4E0B-8231-AFEFF8F46752}" destId="{AAD47A3F-1E70-4247-A3BB-442F9029E9DA}" srcOrd="0" destOrd="0" presId="urn:microsoft.com/office/officeart/2005/8/layout/hierarchy1"/>
    <dgm:cxn modelId="{9954FE8A-E4C9-4A32-9DFB-893B2C137DA5}" type="presParOf" srcId="{A041E5AF-860B-4E0B-8231-AFEFF8F46752}" destId="{0A174B40-E8B6-4036-9376-5DBCFABC51D2}" srcOrd="1" destOrd="0" presId="urn:microsoft.com/office/officeart/2005/8/layout/hierarchy1"/>
    <dgm:cxn modelId="{8E178A7E-E2D5-43A3-813E-F3BEA3A05B15}" type="presParOf" srcId="{0A174B40-E8B6-4036-9376-5DBCFABC51D2}" destId="{F24D4880-661A-4A2E-A8D0-213C65EB15A4}" srcOrd="0" destOrd="0" presId="urn:microsoft.com/office/officeart/2005/8/layout/hierarchy1"/>
    <dgm:cxn modelId="{0DE095AF-5737-4B04-8FD1-47ADDE405412}" type="presParOf" srcId="{F24D4880-661A-4A2E-A8D0-213C65EB15A4}" destId="{7C379059-C6A7-48FB-80E5-9926F5E3DED0}" srcOrd="0" destOrd="0" presId="urn:microsoft.com/office/officeart/2005/8/layout/hierarchy1"/>
    <dgm:cxn modelId="{6146E9AC-2E7D-4256-ACFD-E8F16A7F288B}" type="presParOf" srcId="{F24D4880-661A-4A2E-A8D0-213C65EB15A4}" destId="{9F6707AF-05A3-4A1D-A259-825E455157B1}" srcOrd="1" destOrd="0" presId="urn:microsoft.com/office/officeart/2005/8/layout/hierarchy1"/>
    <dgm:cxn modelId="{14D6502B-B278-4ADB-8AA2-BD6CA58E4A1A}" type="presParOf" srcId="{0A174B40-E8B6-4036-9376-5DBCFABC51D2}" destId="{EE685EEC-158D-4D6E-8CAC-94E88045D614}" srcOrd="1" destOrd="0" presId="urn:microsoft.com/office/officeart/2005/8/layout/hierarchy1"/>
    <dgm:cxn modelId="{D382C774-1D0A-4B2E-A20D-AA82114DF1D3}" type="presParOf" srcId="{EE685EEC-158D-4D6E-8CAC-94E88045D614}" destId="{424C7323-948B-4926-BD30-F3D3DB6FE15E}" srcOrd="0" destOrd="0" presId="urn:microsoft.com/office/officeart/2005/8/layout/hierarchy1"/>
    <dgm:cxn modelId="{4FA1E2B2-CE55-4B9F-B00C-E77C20C75C24}" type="presParOf" srcId="{EE685EEC-158D-4D6E-8CAC-94E88045D614}" destId="{3703D1CC-B2CD-41C5-A04E-1531BFD27EEC}" srcOrd="1" destOrd="0" presId="urn:microsoft.com/office/officeart/2005/8/layout/hierarchy1"/>
    <dgm:cxn modelId="{1F9DBCAE-28EC-42D8-9285-E10FCA7AD535}" type="presParOf" srcId="{3703D1CC-B2CD-41C5-A04E-1531BFD27EEC}" destId="{59D75C06-9945-4704-B2A2-03387222A4B0}" srcOrd="0" destOrd="0" presId="urn:microsoft.com/office/officeart/2005/8/layout/hierarchy1"/>
    <dgm:cxn modelId="{C3B63E45-984F-48F4-8EB9-E7FACF65E6BA}" type="presParOf" srcId="{59D75C06-9945-4704-B2A2-03387222A4B0}" destId="{2B7487E5-728A-49A3-957B-471766054E3D}" srcOrd="0" destOrd="0" presId="urn:microsoft.com/office/officeart/2005/8/layout/hierarchy1"/>
    <dgm:cxn modelId="{DB7C26C4-3AE5-4E6E-B3CE-9AFF10B7E4E9}" type="presParOf" srcId="{59D75C06-9945-4704-B2A2-03387222A4B0}" destId="{ED2A3081-2EBC-476E-8945-8987059FB468}" srcOrd="1" destOrd="0" presId="urn:microsoft.com/office/officeart/2005/8/layout/hierarchy1"/>
    <dgm:cxn modelId="{FDED0C26-7DDA-4465-B01D-F429606857BC}" type="presParOf" srcId="{3703D1CC-B2CD-41C5-A04E-1531BFD27EEC}" destId="{4F383D06-C532-44D0-BB2E-A1CE63D2C08C}" srcOrd="1" destOrd="0" presId="urn:microsoft.com/office/officeart/2005/8/layout/hierarchy1"/>
    <dgm:cxn modelId="{5EBFC0FB-1041-4B1C-B57F-CB95AF29336E}" type="presParOf" srcId="{EC687574-4D0A-4BAA-8114-6D8811C78DAF}" destId="{B3E2D9C9-AD6B-4BDB-82F5-E791D57B6DE0}" srcOrd="4" destOrd="0" presId="urn:microsoft.com/office/officeart/2005/8/layout/hierarchy1"/>
    <dgm:cxn modelId="{967322C2-49B4-407B-B53B-259A5CBC8C5A}" type="presParOf" srcId="{EC687574-4D0A-4BAA-8114-6D8811C78DAF}" destId="{E674E467-0249-40C3-9481-92269E212D9B}" srcOrd="5" destOrd="0" presId="urn:microsoft.com/office/officeart/2005/8/layout/hierarchy1"/>
    <dgm:cxn modelId="{F3FDCD55-791E-49BD-A654-B8C482D295DF}" type="presParOf" srcId="{E674E467-0249-40C3-9481-92269E212D9B}" destId="{BF3F1E1F-F61F-40CE-9236-C42C227CEE59}" srcOrd="0" destOrd="0" presId="urn:microsoft.com/office/officeart/2005/8/layout/hierarchy1"/>
    <dgm:cxn modelId="{B7EEF274-918D-4BEB-A765-DC81697F6323}" type="presParOf" srcId="{BF3F1E1F-F61F-40CE-9236-C42C227CEE59}" destId="{482A5FC8-6C30-4BC9-9278-576C716C1EEA}" srcOrd="0" destOrd="0" presId="urn:microsoft.com/office/officeart/2005/8/layout/hierarchy1"/>
    <dgm:cxn modelId="{DAF8EB80-F3D5-417C-899C-034EACB1A6CE}" type="presParOf" srcId="{BF3F1E1F-F61F-40CE-9236-C42C227CEE59}" destId="{A4BB1665-D8C0-48CB-B943-767785F4C6B5}" srcOrd="1" destOrd="0" presId="urn:microsoft.com/office/officeart/2005/8/layout/hierarchy1"/>
    <dgm:cxn modelId="{EC2E25C8-F756-4504-99C0-661B465F6AB2}" type="presParOf" srcId="{E674E467-0249-40C3-9481-92269E212D9B}" destId="{1A76BC07-EE1D-4BA3-9062-5F8F0EA235CC}" srcOrd="1" destOrd="0" presId="urn:microsoft.com/office/officeart/2005/8/layout/hierarchy1"/>
    <dgm:cxn modelId="{52A0D1FE-E576-4C5D-A36A-F0D7F681E5E4}" type="presParOf" srcId="{1A76BC07-EE1D-4BA3-9062-5F8F0EA235CC}" destId="{AA621611-2008-4D79-9321-DBBFF5864DDE}" srcOrd="0" destOrd="0" presId="urn:microsoft.com/office/officeart/2005/8/layout/hierarchy1"/>
    <dgm:cxn modelId="{D3619D32-D1BB-4B4F-8ACA-1E01D8351444}" type="presParOf" srcId="{1A76BC07-EE1D-4BA3-9062-5F8F0EA235CC}" destId="{B1E22FCB-2ECF-4DF0-947E-A652A2B22E13}" srcOrd="1" destOrd="0" presId="urn:microsoft.com/office/officeart/2005/8/layout/hierarchy1"/>
    <dgm:cxn modelId="{DF68B486-E107-416A-80C1-37D4056F0319}" type="presParOf" srcId="{B1E22FCB-2ECF-4DF0-947E-A652A2B22E13}" destId="{0E95D118-5FB6-4F4A-8AB8-BDB0C4FAD0B5}" srcOrd="0" destOrd="0" presId="urn:microsoft.com/office/officeart/2005/8/layout/hierarchy1"/>
    <dgm:cxn modelId="{27664BF7-C3C5-420A-B8AB-4DE4BE985B7C}" type="presParOf" srcId="{0E95D118-5FB6-4F4A-8AB8-BDB0C4FAD0B5}" destId="{13D27F3F-CF5E-4DE0-B20F-ADF452BB3106}" srcOrd="0" destOrd="0" presId="urn:microsoft.com/office/officeart/2005/8/layout/hierarchy1"/>
    <dgm:cxn modelId="{213977D1-028D-4857-B872-959325B0104C}" type="presParOf" srcId="{0E95D118-5FB6-4F4A-8AB8-BDB0C4FAD0B5}" destId="{487E9121-285A-4757-BFFF-3CD24D5F3F2E}" srcOrd="1" destOrd="0" presId="urn:microsoft.com/office/officeart/2005/8/layout/hierarchy1"/>
    <dgm:cxn modelId="{8A9CC30B-380B-435F-90D4-2100E7A25EE3}" type="presParOf" srcId="{B1E22FCB-2ECF-4DF0-947E-A652A2B22E13}" destId="{032695BE-1211-424E-A32B-9ABD33FFD39F}" srcOrd="1" destOrd="0" presId="urn:microsoft.com/office/officeart/2005/8/layout/hierarchy1"/>
    <dgm:cxn modelId="{9F40EEFE-93A9-42A7-A66D-F0143CDA9BB5}" type="presParOf" srcId="{032695BE-1211-424E-A32B-9ABD33FFD39F}" destId="{E63CF3D3-F36C-4695-9CE7-64CF5502F717}" srcOrd="0" destOrd="0" presId="urn:microsoft.com/office/officeart/2005/8/layout/hierarchy1"/>
    <dgm:cxn modelId="{1A516FE8-A59C-43B9-9477-9E155C5BAD13}" type="presParOf" srcId="{032695BE-1211-424E-A32B-9ABD33FFD39F}" destId="{EBB96FEA-13F0-4969-A958-98091BA78F03}" srcOrd="1" destOrd="0" presId="urn:microsoft.com/office/officeart/2005/8/layout/hierarchy1"/>
    <dgm:cxn modelId="{A38E2377-6B1B-4222-906E-F7837E9A57BC}" type="presParOf" srcId="{EBB96FEA-13F0-4969-A958-98091BA78F03}" destId="{14446B7C-9553-4655-BE2E-C2404DA266CF}" srcOrd="0" destOrd="0" presId="urn:microsoft.com/office/officeart/2005/8/layout/hierarchy1"/>
    <dgm:cxn modelId="{FDF75965-888B-4BD3-9104-DDFC7C70BB60}" type="presParOf" srcId="{14446B7C-9553-4655-BE2E-C2404DA266CF}" destId="{846AF461-EEB9-4C13-BFEE-ED9A30DA5822}" srcOrd="0" destOrd="0" presId="urn:microsoft.com/office/officeart/2005/8/layout/hierarchy1"/>
    <dgm:cxn modelId="{2674E31E-D820-4336-88C3-07C6B3B211D1}" type="presParOf" srcId="{14446B7C-9553-4655-BE2E-C2404DA266CF}" destId="{0DC2D6FB-3463-4A7E-ACAE-F239F0A714EA}" srcOrd="1" destOrd="0" presId="urn:microsoft.com/office/officeart/2005/8/layout/hierarchy1"/>
    <dgm:cxn modelId="{1B4ECCA4-012C-44CE-9230-C2A4D026E6ED}" type="presParOf" srcId="{EBB96FEA-13F0-4969-A958-98091BA78F03}" destId="{FB7D1240-4BB8-411D-80B5-F813ADF7139D}" srcOrd="1" destOrd="0" presId="urn:microsoft.com/office/officeart/2005/8/layout/hierarchy1"/>
    <dgm:cxn modelId="{3B16FCCD-A9CA-4DDD-847E-FE3AB3A64C66}" type="presParOf" srcId="{EC687574-4D0A-4BAA-8114-6D8811C78DAF}" destId="{A0ABDFF0-1A85-405D-B0AB-59564FAA8176}" srcOrd="6" destOrd="0" presId="urn:microsoft.com/office/officeart/2005/8/layout/hierarchy1"/>
    <dgm:cxn modelId="{5F53D220-FEA4-4D17-914F-2E1CB5ACA072}" type="presParOf" srcId="{EC687574-4D0A-4BAA-8114-6D8811C78DAF}" destId="{BDF4BF7F-1958-47F6-A304-C7760E9AAB93}" srcOrd="7" destOrd="0" presId="urn:microsoft.com/office/officeart/2005/8/layout/hierarchy1"/>
    <dgm:cxn modelId="{3BA18447-7B1C-4E69-976D-DAA74970E33F}" type="presParOf" srcId="{BDF4BF7F-1958-47F6-A304-C7760E9AAB93}" destId="{05561C30-A2D5-43E4-B194-694CB8E316F7}" srcOrd="0" destOrd="0" presId="urn:microsoft.com/office/officeart/2005/8/layout/hierarchy1"/>
    <dgm:cxn modelId="{391CB495-9AD8-4E35-88A5-B533A8EB7C59}" type="presParOf" srcId="{05561C30-A2D5-43E4-B194-694CB8E316F7}" destId="{1EA29B52-2BB8-4A89-8268-F308891CC93C}" srcOrd="0" destOrd="0" presId="urn:microsoft.com/office/officeart/2005/8/layout/hierarchy1"/>
    <dgm:cxn modelId="{D12142C2-B081-408E-A2DA-DE7937D76D7C}" type="presParOf" srcId="{05561C30-A2D5-43E4-B194-694CB8E316F7}" destId="{604219E6-DCA6-465F-B5C2-E5078FA49BC1}" srcOrd="1" destOrd="0" presId="urn:microsoft.com/office/officeart/2005/8/layout/hierarchy1"/>
    <dgm:cxn modelId="{80584841-E14D-460D-B9F7-5E0E4A5C49B9}" type="presParOf" srcId="{BDF4BF7F-1958-47F6-A304-C7760E9AAB93}" destId="{8E016342-7393-41CF-9087-AF69D41F649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EBE209-87EC-452D-90FC-2D7D0330E8B7}" type="doc">
      <dgm:prSet loTypeId="urn:microsoft.com/office/officeart/2005/8/layout/default#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5219FEA-34C8-4FEA-841B-B5FB5A900B6A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1</a:t>
          </a:r>
          <a:endParaRPr lang="cs-CZ" b="1" dirty="0">
            <a:solidFill>
              <a:schemeClr val="tx1"/>
            </a:solidFill>
          </a:endParaRPr>
        </a:p>
      </dgm:t>
    </dgm:pt>
    <dgm:pt modelId="{4D381109-7FB6-4DF9-97DD-5E8A63115961}" type="parTrans" cxnId="{64C9174B-9D25-4B00-A043-45AFE4AA123D}">
      <dgm:prSet/>
      <dgm:spPr/>
      <dgm:t>
        <a:bodyPr/>
        <a:lstStyle/>
        <a:p>
          <a:pPr algn="just"/>
          <a:endParaRPr lang="cs-CZ"/>
        </a:p>
      </dgm:t>
    </dgm:pt>
    <dgm:pt modelId="{A908E0DC-65A0-42BD-8019-3DF22E036883}" type="sibTrans" cxnId="{64C9174B-9D25-4B00-A043-45AFE4AA123D}">
      <dgm:prSet/>
      <dgm:spPr/>
      <dgm:t>
        <a:bodyPr/>
        <a:lstStyle/>
        <a:p>
          <a:pPr algn="just"/>
          <a:endParaRPr lang="cs-CZ"/>
        </a:p>
      </dgm:t>
    </dgm:pt>
    <dgm:pt modelId="{3ED60F0B-5B96-444B-865E-7DB1B989ABBF}">
      <dgm:prSet phldrT="[Text]"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65742B32-9F80-4C19-BCB5-E8D2AD6F021F}" type="parTrans" cxnId="{1A854D59-5594-4D52-A5E4-FADF9CB10598}">
      <dgm:prSet/>
      <dgm:spPr/>
      <dgm:t>
        <a:bodyPr/>
        <a:lstStyle/>
        <a:p>
          <a:pPr algn="just"/>
          <a:endParaRPr lang="cs-CZ"/>
        </a:p>
      </dgm:t>
    </dgm:pt>
    <dgm:pt modelId="{8E0F0C2C-A3A1-4C43-9288-42C4478EB7FB}" type="sibTrans" cxnId="{1A854D59-5594-4D52-A5E4-FADF9CB10598}">
      <dgm:prSet/>
      <dgm:spPr/>
      <dgm:t>
        <a:bodyPr/>
        <a:lstStyle/>
        <a:p>
          <a:pPr algn="just"/>
          <a:endParaRPr lang="cs-CZ"/>
        </a:p>
      </dgm:t>
    </dgm:pt>
    <dgm:pt modelId="{828D1C18-EC2C-459A-9435-468B150F8BAD}">
      <dgm:prSet phldrT="[Text]"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8E16C894-5E95-400A-B598-BDC28D70955F}" type="parTrans" cxnId="{124905F6-6922-4A5D-AB39-66D9CB4F31E9}">
      <dgm:prSet/>
      <dgm:spPr/>
      <dgm:t>
        <a:bodyPr/>
        <a:lstStyle/>
        <a:p>
          <a:pPr algn="just"/>
          <a:endParaRPr lang="cs-CZ"/>
        </a:p>
      </dgm:t>
    </dgm:pt>
    <dgm:pt modelId="{0A7DE859-DF3D-4FAB-9067-A0CA23707570}" type="sibTrans" cxnId="{124905F6-6922-4A5D-AB39-66D9CB4F31E9}">
      <dgm:prSet/>
      <dgm:spPr/>
      <dgm:t>
        <a:bodyPr/>
        <a:lstStyle/>
        <a:p>
          <a:pPr algn="just"/>
          <a:endParaRPr lang="cs-CZ"/>
        </a:p>
      </dgm:t>
    </dgm:pt>
    <dgm:pt modelId="{0616C951-7109-409F-A84D-C4BC54AC9620}">
      <dgm:prSet phldrT="[Text]"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9F532669-42AE-4A16-A62F-7CB95F8111E3}" type="parTrans" cxnId="{E57DA746-0113-48E9-8BFA-8D126A870E71}">
      <dgm:prSet/>
      <dgm:spPr/>
      <dgm:t>
        <a:bodyPr/>
        <a:lstStyle/>
        <a:p>
          <a:pPr algn="just"/>
          <a:endParaRPr lang="cs-CZ"/>
        </a:p>
      </dgm:t>
    </dgm:pt>
    <dgm:pt modelId="{4ADA09E2-C991-4112-BA29-0BD9AFB97D45}" type="sibTrans" cxnId="{E57DA746-0113-48E9-8BFA-8D126A870E71}">
      <dgm:prSet/>
      <dgm:spPr/>
      <dgm:t>
        <a:bodyPr/>
        <a:lstStyle/>
        <a:p>
          <a:pPr algn="just"/>
          <a:endParaRPr lang="cs-CZ"/>
        </a:p>
      </dgm:t>
    </dgm:pt>
    <dgm:pt modelId="{CAA4D767-91FC-417E-9B18-8466A8128AB4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2</a:t>
          </a:r>
          <a:endParaRPr lang="cs-CZ" b="1" dirty="0">
            <a:solidFill>
              <a:schemeClr val="tx1"/>
            </a:solidFill>
          </a:endParaRPr>
        </a:p>
      </dgm:t>
    </dgm:pt>
    <dgm:pt modelId="{4565F428-FCC3-42BC-BDCD-C9584C0C15CB}" type="parTrans" cxnId="{DB6B920F-95AF-4356-8B91-878BE3002A5B}">
      <dgm:prSet/>
      <dgm:spPr/>
      <dgm:t>
        <a:bodyPr/>
        <a:lstStyle/>
        <a:p>
          <a:pPr algn="just"/>
          <a:endParaRPr lang="cs-CZ"/>
        </a:p>
      </dgm:t>
    </dgm:pt>
    <dgm:pt modelId="{A1C1CC1F-E292-423A-9FF5-55AE44D38A1F}" type="sibTrans" cxnId="{DB6B920F-95AF-4356-8B91-878BE3002A5B}">
      <dgm:prSet/>
      <dgm:spPr/>
      <dgm:t>
        <a:bodyPr/>
        <a:lstStyle/>
        <a:p>
          <a:pPr algn="just"/>
          <a:endParaRPr lang="cs-CZ"/>
        </a:p>
      </dgm:t>
    </dgm:pt>
    <dgm:pt modelId="{444C7BD7-1687-4A4F-ACD3-401BAA704CFF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F68F0B95-8B69-410E-B2E3-FF52059894A2}" type="parTrans" cxnId="{E777B835-A0E6-4901-9427-C01C466AB958}">
      <dgm:prSet/>
      <dgm:spPr/>
      <dgm:t>
        <a:bodyPr/>
        <a:lstStyle/>
        <a:p>
          <a:pPr algn="just"/>
          <a:endParaRPr lang="cs-CZ"/>
        </a:p>
      </dgm:t>
    </dgm:pt>
    <dgm:pt modelId="{E9FACC39-D911-4D64-9B91-494806143202}" type="sibTrans" cxnId="{E777B835-A0E6-4901-9427-C01C466AB958}">
      <dgm:prSet/>
      <dgm:spPr/>
      <dgm:t>
        <a:bodyPr/>
        <a:lstStyle/>
        <a:p>
          <a:pPr algn="just"/>
          <a:endParaRPr lang="cs-CZ"/>
        </a:p>
      </dgm:t>
    </dgm:pt>
    <dgm:pt modelId="{82ADC0E4-EC48-4589-9765-1084DB56D993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AAFCCD55-1A4A-4519-B7D0-DC0A6881BF95}" type="parTrans" cxnId="{41026406-6493-4D02-8968-38BA194A5E42}">
      <dgm:prSet/>
      <dgm:spPr/>
      <dgm:t>
        <a:bodyPr/>
        <a:lstStyle/>
        <a:p>
          <a:pPr algn="just"/>
          <a:endParaRPr lang="cs-CZ"/>
        </a:p>
      </dgm:t>
    </dgm:pt>
    <dgm:pt modelId="{732BD383-924D-4E93-BF67-6E7343F9732D}" type="sibTrans" cxnId="{41026406-6493-4D02-8968-38BA194A5E42}">
      <dgm:prSet/>
      <dgm:spPr/>
      <dgm:t>
        <a:bodyPr/>
        <a:lstStyle/>
        <a:p>
          <a:pPr algn="just"/>
          <a:endParaRPr lang="cs-CZ"/>
        </a:p>
      </dgm:t>
    </dgm:pt>
    <dgm:pt modelId="{2CE2345A-B0CE-4C84-BFDF-FBA4F4102529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FD01B621-61AC-4CBA-BDC9-7AE8FE25F807}" type="parTrans" cxnId="{BB5830DB-EF23-4065-BD94-E2E569D04AE0}">
      <dgm:prSet/>
      <dgm:spPr/>
      <dgm:t>
        <a:bodyPr/>
        <a:lstStyle/>
        <a:p>
          <a:pPr algn="just"/>
          <a:endParaRPr lang="cs-CZ"/>
        </a:p>
      </dgm:t>
    </dgm:pt>
    <dgm:pt modelId="{394E009D-0ED2-426C-A7CA-B229F41D5FDB}" type="sibTrans" cxnId="{BB5830DB-EF23-4065-BD94-E2E569D04AE0}">
      <dgm:prSet/>
      <dgm:spPr/>
      <dgm:t>
        <a:bodyPr/>
        <a:lstStyle/>
        <a:p>
          <a:pPr algn="just"/>
          <a:endParaRPr lang="cs-CZ"/>
        </a:p>
      </dgm:t>
    </dgm:pt>
    <dgm:pt modelId="{CD527DF2-C33E-49FD-B0C0-EC3AC92B1526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R</a:t>
          </a:r>
          <a:endParaRPr lang="cs-CZ" b="1" dirty="0">
            <a:solidFill>
              <a:schemeClr val="tx1"/>
            </a:solidFill>
          </a:endParaRPr>
        </a:p>
      </dgm:t>
    </dgm:pt>
    <dgm:pt modelId="{349CD1D4-547D-400A-868E-2CFB347EF181}" type="parTrans" cxnId="{34B67786-7C04-426E-B9F5-0DBEF7B91ACA}">
      <dgm:prSet/>
      <dgm:spPr/>
      <dgm:t>
        <a:bodyPr/>
        <a:lstStyle/>
        <a:p>
          <a:pPr algn="just"/>
          <a:endParaRPr lang="cs-CZ"/>
        </a:p>
      </dgm:t>
    </dgm:pt>
    <dgm:pt modelId="{13E76163-8DDF-4FC2-83B0-891E50EADCF8}" type="sibTrans" cxnId="{34B67786-7C04-426E-B9F5-0DBEF7B91ACA}">
      <dgm:prSet/>
      <dgm:spPr/>
      <dgm:t>
        <a:bodyPr/>
        <a:lstStyle/>
        <a:p>
          <a:pPr algn="just"/>
          <a:endParaRPr lang="cs-CZ"/>
        </a:p>
      </dgm:t>
    </dgm:pt>
    <dgm:pt modelId="{B88DFA2D-D54F-4131-AB70-A36B533798F2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</a:t>
          </a:r>
          <a:endParaRPr lang="cs-CZ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EC3FA3E-1760-4A54-B7DA-7276AC57637C}" type="parTrans" cxnId="{A27BB057-0835-4733-B6EF-4A5138045628}">
      <dgm:prSet/>
      <dgm:spPr/>
      <dgm:t>
        <a:bodyPr/>
        <a:lstStyle/>
        <a:p>
          <a:pPr algn="just"/>
          <a:endParaRPr lang="cs-CZ"/>
        </a:p>
      </dgm:t>
    </dgm:pt>
    <dgm:pt modelId="{348BF18A-49A0-47DB-8567-5F028FAAA396}" type="sibTrans" cxnId="{A27BB057-0835-4733-B6EF-4A5138045628}">
      <dgm:prSet/>
      <dgm:spPr/>
      <dgm:t>
        <a:bodyPr/>
        <a:lstStyle/>
        <a:p>
          <a:pPr algn="just"/>
          <a:endParaRPr lang="cs-CZ"/>
        </a:p>
      </dgm:t>
    </dgm:pt>
    <dgm:pt modelId="{16D3097F-F53C-40AB-9235-2B818C18F20F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F8BBCD7E-1F3A-4CC5-9ACA-53E8F2BB8E20}" type="parTrans" cxnId="{A9C0B78E-0826-4EEA-94A3-E6BC5D02A074}">
      <dgm:prSet/>
      <dgm:spPr/>
      <dgm:t>
        <a:bodyPr/>
        <a:lstStyle/>
        <a:p>
          <a:pPr algn="just"/>
          <a:endParaRPr lang="cs-CZ"/>
        </a:p>
      </dgm:t>
    </dgm:pt>
    <dgm:pt modelId="{FA632C0E-AC7A-43F1-B418-B707F0539B32}" type="sibTrans" cxnId="{A9C0B78E-0826-4EEA-94A3-E6BC5D02A074}">
      <dgm:prSet/>
      <dgm:spPr/>
      <dgm:t>
        <a:bodyPr/>
        <a:lstStyle/>
        <a:p>
          <a:pPr algn="just"/>
          <a:endParaRPr lang="cs-CZ"/>
        </a:p>
      </dgm:t>
    </dgm:pt>
    <dgm:pt modelId="{7B55AA60-E5FB-4408-B2D4-1457BB598BAE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3D35C38A-9848-4F26-BEAB-E9E0CFAD3CC1}" type="parTrans" cxnId="{9BBDDB43-9674-4378-96D2-7754BEF0E0AB}">
      <dgm:prSet/>
      <dgm:spPr/>
      <dgm:t>
        <a:bodyPr/>
        <a:lstStyle/>
        <a:p>
          <a:pPr algn="just"/>
          <a:endParaRPr lang="cs-CZ"/>
        </a:p>
      </dgm:t>
    </dgm:pt>
    <dgm:pt modelId="{074CDF1B-BF55-4034-8F5F-633248BBA28C}" type="sibTrans" cxnId="{9BBDDB43-9674-4378-96D2-7754BEF0E0AB}">
      <dgm:prSet/>
      <dgm:spPr/>
      <dgm:t>
        <a:bodyPr/>
        <a:lstStyle/>
        <a:p>
          <a:pPr algn="just"/>
          <a:endParaRPr lang="cs-CZ"/>
        </a:p>
      </dgm:t>
    </dgm:pt>
    <dgm:pt modelId="{8EA781D5-1535-42FE-9A38-5D6034BE484B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8ED961A8-8C52-40A6-BD7D-6B914F01B86E}" type="parTrans" cxnId="{0D9A06FC-815C-45E5-9A81-5FC343C707A0}">
      <dgm:prSet/>
      <dgm:spPr/>
      <dgm:t>
        <a:bodyPr/>
        <a:lstStyle/>
        <a:p>
          <a:pPr algn="just"/>
          <a:endParaRPr lang="cs-CZ"/>
        </a:p>
      </dgm:t>
    </dgm:pt>
    <dgm:pt modelId="{C1FB22A5-989D-46EC-867E-ABE00E3DD93D}" type="sibTrans" cxnId="{0D9A06FC-815C-45E5-9A81-5FC343C707A0}">
      <dgm:prSet/>
      <dgm:spPr/>
      <dgm:t>
        <a:bodyPr/>
        <a:lstStyle/>
        <a:p>
          <a:pPr algn="just"/>
          <a:endParaRPr lang="cs-CZ"/>
        </a:p>
      </dgm:t>
    </dgm:pt>
    <dgm:pt modelId="{6C2E1EFE-A26C-4FD6-BD7D-0EB6D0C33129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929C2A03-C61D-4BCC-90BD-FB3A1BF07C1E}" type="parTrans" cxnId="{5AC0E6A6-2AD9-469B-A725-0BEE6B1BE043}">
      <dgm:prSet/>
      <dgm:spPr/>
      <dgm:t>
        <a:bodyPr/>
        <a:lstStyle/>
        <a:p>
          <a:pPr algn="just"/>
          <a:endParaRPr lang="cs-CZ"/>
        </a:p>
      </dgm:t>
    </dgm:pt>
    <dgm:pt modelId="{D33B83C0-CC97-45BF-91C5-F95FFABFEE87}" type="sibTrans" cxnId="{5AC0E6A6-2AD9-469B-A725-0BEE6B1BE043}">
      <dgm:prSet/>
      <dgm:spPr/>
      <dgm:t>
        <a:bodyPr/>
        <a:lstStyle/>
        <a:p>
          <a:pPr algn="just"/>
          <a:endParaRPr lang="cs-CZ"/>
        </a:p>
      </dgm:t>
    </dgm:pt>
    <dgm:pt modelId="{441D933A-BA51-478F-92A0-D2114F35787F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0CC1454D-D38A-4703-B81E-0875F976A0C2}" type="parTrans" cxnId="{0BD1BDF1-CDD7-4199-80F5-BD65CE4E1D01}">
      <dgm:prSet/>
      <dgm:spPr/>
      <dgm:t>
        <a:bodyPr/>
        <a:lstStyle/>
        <a:p>
          <a:pPr algn="just"/>
          <a:endParaRPr lang="cs-CZ"/>
        </a:p>
      </dgm:t>
    </dgm:pt>
    <dgm:pt modelId="{24DC5056-73CC-43EA-A1F8-9B2775461003}" type="sibTrans" cxnId="{0BD1BDF1-CDD7-4199-80F5-BD65CE4E1D01}">
      <dgm:prSet/>
      <dgm:spPr/>
      <dgm:t>
        <a:bodyPr/>
        <a:lstStyle/>
        <a:p>
          <a:pPr algn="just"/>
          <a:endParaRPr lang="cs-CZ"/>
        </a:p>
      </dgm:t>
    </dgm:pt>
    <dgm:pt modelId="{29783803-5D14-42C6-9511-71D8AE0D15BD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B6667C54-1676-4F92-9FF1-EA04581D0B68}" type="parTrans" cxnId="{2B32B090-9E8B-4826-AFC2-B98E2007375F}">
      <dgm:prSet/>
      <dgm:spPr/>
      <dgm:t>
        <a:bodyPr/>
        <a:lstStyle/>
        <a:p>
          <a:pPr algn="just"/>
          <a:endParaRPr lang="cs-CZ"/>
        </a:p>
      </dgm:t>
    </dgm:pt>
    <dgm:pt modelId="{74D21D2A-1E5D-4F3B-9970-AAC2DCAB7C14}" type="sibTrans" cxnId="{2B32B090-9E8B-4826-AFC2-B98E2007375F}">
      <dgm:prSet/>
      <dgm:spPr/>
      <dgm:t>
        <a:bodyPr/>
        <a:lstStyle/>
        <a:p>
          <a:pPr algn="just"/>
          <a:endParaRPr lang="cs-CZ"/>
        </a:p>
      </dgm:t>
    </dgm:pt>
    <dgm:pt modelId="{B6EBCB9F-14F1-4E29-827C-5EF01CBF8132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3</a:t>
          </a:r>
          <a:endParaRPr lang="cs-CZ" b="1" dirty="0">
            <a:solidFill>
              <a:schemeClr val="tx1"/>
            </a:solidFill>
          </a:endParaRPr>
        </a:p>
      </dgm:t>
    </dgm:pt>
    <dgm:pt modelId="{69E7BAC9-F1EF-429F-806B-B2AE879DFFEF}" type="parTrans" cxnId="{453A8FF9-8ED4-47F9-A5BB-D6310C865F30}">
      <dgm:prSet/>
      <dgm:spPr/>
      <dgm:t>
        <a:bodyPr/>
        <a:lstStyle/>
        <a:p>
          <a:pPr algn="just"/>
          <a:endParaRPr lang="cs-CZ"/>
        </a:p>
      </dgm:t>
    </dgm:pt>
    <dgm:pt modelId="{39EDC3EC-1D7D-4F3E-9269-96201408A675}" type="sibTrans" cxnId="{453A8FF9-8ED4-47F9-A5BB-D6310C865F30}">
      <dgm:prSet/>
      <dgm:spPr/>
      <dgm:t>
        <a:bodyPr/>
        <a:lstStyle/>
        <a:p>
          <a:pPr algn="just"/>
          <a:endParaRPr lang="cs-CZ"/>
        </a:p>
      </dgm:t>
    </dgm:pt>
    <dgm:pt modelId="{1DA73FE7-FBA0-417F-B85D-9886112FCFA5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7CBFC73A-AC46-41F8-B2A2-2465FD22305F}" type="parTrans" cxnId="{000230A4-D84F-4615-8F16-B4D2BD7A7BA5}">
      <dgm:prSet/>
      <dgm:spPr/>
      <dgm:t>
        <a:bodyPr/>
        <a:lstStyle/>
        <a:p>
          <a:pPr algn="just"/>
          <a:endParaRPr lang="cs-CZ"/>
        </a:p>
      </dgm:t>
    </dgm:pt>
    <dgm:pt modelId="{148C790A-326C-4B71-86C5-37F9159B4009}" type="sibTrans" cxnId="{000230A4-D84F-4615-8F16-B4D2BD7A7BA5}">
      <dgm:prSet/>
      <dgm:spPr/>
      <dgm:t>
        <a:bodyPr/>
        <a:lstStyle/>
        <a:p>
          <a:pPr algn="just"/>
          <a:endParaRPr lang="cs-CZ"/>
        </a:p>
      </dgm:t>
    </dgm:pt>
    <dgm:pt modelId="{8F03C438-F520-45D7-A945-AD72CC82F40D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C69AB350-DB4F-4C19-815B-82D74ECD22A1}" type="parTrans" cxnId="{D85879CC-3178-412B-B106-5B22F65055AE}">
      <dgm:prSet/>
      <dgm:spPr/>
      <dgm:t>
        <a:bodyPr/>
        <a:lstStyle/>
        <a:p>
          <a:pPr algn="just"/>
          <a:endParaRPr lang="cs-CZ"/>
        </a:p>
      </dgm:t>
    </dgm:pt>
    <dgm:pt modelId="{9B1346C5-E6D2-4181-82E0-B80411ABA332}" type="sibTrans" cxnId="{D85879CC-3178-412B-B106-5B22F65055AE}">
      <dgm:prSet/>
      <dgm:spPr/>
      <dgm:t>
        <a:bodyPr/>
        <a:lstStyle/>
        <a:p>
          <a:pPr algn="just"/>
          <a:endParaRPr lang="cs-CZ"/>
        </a:p>
      </dgm:t>
    </dgm:pt>
    <dgm:pt modelId="{E388B7F6-C657-4A12-BF30-9985C8365C26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7962C720-E866-45BC-86BE-C6B1BA26C815}" type="parTrans" cxnId="{133A39C5-4724-450F-ACDE-64DBDD473528}">
      <dgm:prSet/>
      <dgm:spPr/>
      <dgm:t>
        <a:bodyPr/>
        <a:lstStyle/>
        <a:p>
          <a:pPr algn="just"/>
          <a:endParaRPr lang="cs-CZ"/>
        </a:p>
      </dgm:t>
    </dgm:pt>
    <dgm:pt modelId="{26C144A7-CB30-430E-8DB8-643110616FC5}" type="sibTrans" cxnId="{133A39C5-4724-450F-ACDE-64DBDD473528}">
      <dgm:prSet/>
      <dgm:spPr/>
      <dgm:t>
        <a:bodyPr/>
        <a:lstStyle/>
        <a:p>
          <a:pPr algn="just"/>
          <a:endParaRPr lang="cs-CZ"/>
        </a:p>
      </dgm:t>
    </dgm:pt>
    <dgm:pt modelId="{66515F7C-CFED-47FD-9D5A-57EEFC5FFE96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4D9E2918-3937-4962-BC1E-AD372749B54C}" type="parTrans" cxnId="{9961442B-68D9-4524-AD7C-944541022EB5}">
      <dgm:prSet/>
      <dgm:spPr/>
      <dgm:t>
        <a:bodyPr/>
        <a:lstStyle/>
        <a:p>
          <a:pPr algn="just"/>
          <a:endParaRPr lang="cs-CZ"/>
        </a:p>
      </dgm:t>
    </dgm:pt>
    <dgm:pt modelId="{FEE61D68-F0A8-4753-BD4B-85C61C119EBA}" type="sibTrans" cxnId="{9961442B-68D9-4524-AD7C-944541022EB5}">
      <dgm:prSet/>
      <dgm:spPr/>
      <dgm:t>
        <a:bodyPr/>
        <a:lstStyle/>
        <a:p>
          <a:pPr algn="just"/>
          <a:endParaRPr lang="cs-CZ"/>
        </a:p>
      </dgm:t>
    </dgm:pt>
    <dgm:pt modelId="{AB83F9CE-D217-42D7-A7F8-E41F66C80877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3CE12515-2225-49AA-BEF0-C54A92F31845}" type="parTrans" cxnId="{958809D7-9839-4C4E-8490-93994DEAB8BC}">
      <dgm:prSet/>
      <dgm:spPr/>
      <dgm:t>
        <a:bodyPr/>
        <a:lstStyle/>
        <a:p>
          <a:pPr algn="just"/>
          <a:endParaRPr lang="cs-CZ"/>
        </a:p>
      </dgm:t>
    </dgm:pt>
    <dgm:pt modelId="{C48A4007-7049-4D79-9DC0-49EDE3DD043D}" type="sibTrans" cxnId="{958809D7-9839-4C4E-8490-93994DEAB8BC}">
      <dgm:prSet/>
      <dgm:spPr/>
      <dgm:t>
        <a:bodyPr/>
        <a:lstStyle/>
        <a:p>
          <a:pPr algn="just"/>
          <a:endParaRPr lang="cs-CZ"/>
        </a:p>
      </dgm:t>
    </dgm:pt>
    <dgm:pt modelId="{53FD7327-6651-4DD5-B6CB-3E3E04E66E4E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4696C364-E871-402D-81FD-DE99392BD0D0}" type="parTrans" cxnId="{45885343-6AAE-4214-9F24-1B9D513A2E37}">
      <dgm:prSet/>
      <dgm:spPr/>
      <dgm:t>
        <a:bodyPr/>
        <a:lstStyle/>
        <a:p>
          <a:pPr algn="just"/>
          <a:endParaRPr lang="cs-CZ"/>
        </a:p>
      </dgm:t>
    </dgm:pt>
    <dgm:pt modelId="{B527308A-465A-4155-B499-A3BD01C98CDB}" type="sibTrans" cxnId="{45885343-6AAE-4214-9F24-1B9D513A2E37}">
      <dgm:prSet/>
      <dgm:spPr/>
      <dgm:t>
        <a:bodyPr/>
        <a:lstStyle/>
        <a:p>
          <a:pPr algn="just"/>
          <a:endParaRPr lang="cs-CZ"/>
        </a:p>
      </dgm:t>
    </dgm:pt>
    <dgm:pt modelId="{C6B88B14-02F8-4766-AF8C-8B3D1D98CE71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6B7EB68F-D87B-4E91-902A-8765C7F15460}" type="parTrans" cxnId="{A90DD4F8-58C0-44F9-9C52-3FC5C6FD072F}">
      <dgm:prSet/>
      <dgm:spPr/>
      <dgm:t>
        <a:bodyPr/>
        <a:lstStyle/>
        <a:p>
          <a:pPr algn="just"/>
          <a:endParaRPr lang="cs-CZ"/>
        </a:p>
      </dgm:t>
    </dgm:pt>
    <dgm:pt modelId="{B573A28B-1E34-4D1F-82C0-FEC94D3CC873}" type="sibTrans" cxnId="{A90DD4F8-58C0-44F9-9C52-3FC5C6FD072F}">
      <dgm:prSet/>
      <dgm:spPr/>
      <dgm:t>
        <a:bodyPr/>
        <a:lstStyle/>
        <a:p>
          <a:pPr algn="just"/>
          <a:endParaRPr lang="cs-CZ"/>
        </a:p>
      </dgm:t>
    </dgm:pt>
    <dgm:pt modelId="{21F2E625-9390-4409-B2F0-42D43D498316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4</a:t>
          </a:r>
          <a:endParaRPr lang="cs-CZ" b="1" dirty="0">
            <a:solidFill>
              <a:schemeClr val="tx1"/>
            </a:solidFill>
          </a:endParaRPr>
        </a:p>
      </dgm:t>
    </dgm:pt>
    <dgm:pt modelId="{EC5D3285-C3E9-4F1B-952C-C8C91D2FCB8F}" type="parTrans" cxnId="{88A39D5A-9B5E-4C07-8CA6-507CB3D04182}">
      <dgm:prSet/>
      <dgm:spPr/>
      <dgm:t>
        <a:bodyPr/>
        <a:lstStyle/>
        <a:p>
          <a:pPr algn="just"/>
          <a:endParaRPr lang="cs-CZ"/>
        </a:p>
      </dgm:t>
    </dgm:pt>
    <dgm:pt modelId="{9E2A78ED-01C1-4777-92A7-E9D1EA96A539}" type="sibTrans" cxnId="{88A39D5A-9B5E-4C07-8CA6-507CB3D04182}">
      <dgm:prSet/>
      <dgm:spPr/>
      <dgm:t>
        <a:bodyPr/>
        <a:lstStyle/>
        <a:p>
          <a:pPr algn="just"/>
          <a:endParaRPr lang="cs-CZ"/>
        </a:p>
      </dgm:t>
    </dgm:pt>
    <dgm:pt modelId="{44881583-8E97-4AF1-9C9D-AD72F0E7AA27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8FDD8E0C-AD8F-43A7-95AB-1BCCC749E97A}" type="parTrans" cxnId="{9F07CC24-26C3-473D-AC69-0A1DC0E0F4DA}">
      <dgm:prSet/>
      <dgm:spPr/>
      <dgm:t>
        <a:bodyPr/>
        <a:lstStyle/>
        <a:p>
          <a:pPr algn="just"/>
          <a:endParaRPr lang="cs-CZ"/>
        </a:p>
      </dgm:t>
    </dgm:pt>
    <dgm:pt modelId="{63805332-FB55-43C5-B202-AF369E96BA64}" type="sibTrans" cxnId="{9F07CC24-26C3-473D-AC69-0A1DC0E0F4DA}">
      <dgm:prSet/>
      <dgm:spPr/>
      <dgm:t>
        <a:bodyPr/>
        <a:lstStyle/>
        <a:p>
          <a:pPr algn="just"/>
          <a:endParaRPr lang="cs-CZ"/>
        </a:p>
      </dgm:t>
    </dgm:pt>
    <dgm:pt modelId="{7BCBC315-0332-40D1-901A-3B48113FE2AE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3EF8C12A-6050-462F-891A-E3CB07D05031}" type="parTrans" cxnId="{ACEE65F6-7CA2-4D68-AD73-6D602EA2A6DE}">
      <dgm:prSet/>
      <dgm:spPr/>
      <dgm:t>
        <a:bodyPr/>
        <a:lstStyle/>
        <a:p>
          <a:pPr algn="just"/>
          <a:endParaRPr lang="cs-CZ"/>
        </a:p>
      </dgm:t>
    </dgm:pt>
    <dgm:pt modelId="{8AAFE36D-9B7D-4E1C-A61E-6E2BB80B3AE6}" type="sibTrans" cxnId="{ACEE65F6-7CA2-4D68-AD73-6D602EA2A6DE}">
      <dgm:prSet/>
      <dgm:spPr/>
      <dgm:t>
        <a:bodyPr/>
        <a:lstStyle/>
        <a:p>
          <a:pPr algn="just"/>
          <a:endParaRPr lang="cs-CZ"/>
        </a:p>
      </dgm:t>
    </dgm:pt>
    <dgm:pt modelId="{DE662099-3753-4F2C-A976-79BBA985AAEA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3ED57600-FD04-475C-A038-9A5C99AE2ED7}" type="parTrans" cxnId="{9A0D0ECC-1A7F-43BE-935A-863C0D79A544}">
      <dgm:prSet/>
      <dgm:spPr/>
      <dgm:t>
        <a:bodyPr/>
        <a:lstStyle/>
        <a:p>
          <a:pPr algn="just"/>
          <a:endParaRPr lang="cs-CZ"/>
        </a:p>
      </dgm:t>
    </dgm:pt>
    <dgm:pt modelId="{7AA3B96D-7EF1-4D7D-A42A-625BA2808CED}" type="sibTrans" cxnId="{9A0D0ECC-1A7F-43BE-935A-863C0D79A544}">
      <dgm:prSet/>
      <dgm:spPr/>
      <dgm:t>
        <a:bodyPr/>
        <a:lstStyle/>
        <a:p>
          <a:pPr algn="just"/>
          <a:endParaRPr lang="cs-CZ"/>
        </a:p>
      </dgm:t>
    </dgm:pt>
    <dgm:pt modelId="{4E99CF5E-8F7A-49B0-8891-E723CAF7AA78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1BCC7E22-A4DF-4225-A072-A82E8429101F}" type="parTrans" cxnId="{67C85D98-9E5C-45F1-83E4-63F046B598E3}">
      <dgm:prSet/>
      <dgm:spPr/>
      <dgm:t>
        <a:bodyPr/>
        <a:lstStyle/>
        <a:p>
          <a:pPr algn="just"/>
          <a:endParaRPr lang="cs-CZ"/>
        </a:p>
      </dgm:t>
    </dgm:pt>
    <dgm:pt modelId="{65156C61-AB58-405A-8962-0AFCAF357DBE}" type="sibTrans" cxnId="{67C85D98-9E5C-45F1-83E4-63F046B598E3}">
      <dgm:prSet/>
      <dgm:spPr/>
      <dgm:t>
        <a:bodyPr/>
        <a:lstStyle/>
        <a:p>
          <a:pPr algn="just"/>
          <a:endParaRPr lang="cs-CZ"/>
        </a:p>
      </dgm:t>
    </dgm:pt>
    <dgm:pt modelId="{14BB9729-FCB4-4771-A817-6991926322EE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593451CE-25CC-455C-BB29-DC274B0C900B}" type="parTrans" cxnId="{7E0F6678-9D48-45DF-97FB-32BAA5F41591}">
      <dgm:prSet/>
      <dgm:spPr/>
      <dgm:t>
        <a:bodyPr/>
        <a:lstStyle/>
        <a:p>
          <a:pPr algn="just"/>
          <a:endParaRPr lang="cs-CZ"/>
        </a:p>
      </dgm:t>
    </dgm:pt>
    <dgm:pt modelId="{513D8B9F-B466-4951-9B7C-7E79C1DCE3F7}" type="sibTrans" cxnId="{7E0F6678-9D48-45DF-97FB-32BAA5F41591}">
      <dgm:prSet/>
      <dgm:spPr/>
      <dgm:t>
        <a:bodyPr/>
        <a:lstStyle/>
        <a:p>
          <a:pPr algn="just"/>
          <a:endParaRPr lang="cs-CZ"/>
        </a:p>
      </dgm:t>
    </dgm:pt>
    <dgm:pt modelId="{EC585FC7-5D2F-4826-BFF2-83EED7CDF7CE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6ABFD30E-6194-4C70-94E7-820742191793}" type="parTrans" cxnId="{C949F9CF-A720-41E5-85E2-7289F8400E1A}">
      <dgm:prSet/>
      <dgm:spPr/>
      <dgm:t>
        <a:bodyPr/>
        <a:lstStyle/>
        <a:p>
          <a:pPr algn="just"/>
          <a:endParaRPr lang="cs-CZ"/>
        </a:p>
      </dgm:t>
    </dgm:pt>
    <dgm:pt modelId="{31F64F60-5332-4E75-A601-AC24CABB4D6D}" type="sibTrans" cxnId="{C949F9CF-A720-41E5-85E2-7289F8400E1A}">
      <dgm:prSet/>
      <dgm:spPr/>
      <dgm:t>
        <a:bodyPr/>
        <a:lstStyle/>
        <a:p>
          <a:pPr algn="just"/>
          <a:endParaRPr lang="cs-CZ"/>
        </a:p>
      </dgm:t>
    </dgm:pt>
    <dgm:pt modelId="{072D7BF8-1069-46D4-B0E8-8C5BE20A823C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7CD50560-F79E-4436-85CC-DFE896DE5B2D}" type="parTrans" cxnId="{94C10BCE-7E14-4F0F-A1E8-2D5A51D5BF03}">
      <dgm:prSet/>
      <dgm:spPr/>
      <dgm:t>
        <a:bodyPr/>
        <a:lstStyle/>
        <a:p>
          <a:pPr algn="just"/>
          <a:endParaRPr lang="cs-CZ"/>
        </a:p>
      </dgm:t>
    </dgm:pt>
    <dgm:pt modelId="{A8693A14-D66C-4EE0-B39E-31F43CCA65ED}" type="sibTrans" cxnId="{94C10BCE-7E14-4F0F-A1E8-2D5A51D5BF03}">
      <dgm:prSet/>
      <dgm:spPr/>
      <dgm:t>
        <a:bodyPr/>
        <a:lstStyle/>
        <a:p>
          <a:pPr algn="just"/>
          <a:endParaRPr lang="cs-CZ"/>
        </a:p>
      </dgm:t>
    </dgm:pt>
    <dgm:pt modelId="{E3DBA82D-68D3-45E1-B42C-05FAB6C3D4BE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2E6E04F5-858A-4655-950C-A1D2EE42EF95}" type="parTrans" cxnId="{5785B46B-86CA-454E-A9A8-D82A180EF9A4}">
      <dgm:prSet/>
      <dgm:spPr/>
      <dgm:t>
        <a:bodyPr/>
        <a:lstStyle/>
        <a:p>
          <a:pPr algn="just"/>
          <a:endParaRPr lang="cs-CZ"/>
        </a:p>
      </dgm:t>
    </dgm:pt>
    <dgm:pt modelId="{58462B75-FFB4-4F53-8FC6-BBBFEE450AE7}" type="sibTrans" cxnId="{5785B46B-86CA-454E-A9A8-D82A180EF9A4}">
      <dgm:prSet/>
      <dgm:spPr/>
      <dgm:t>
        <a:bodyPr/>
        <a:lstStyle/>
        <a:p>
          <a:pPr algn="just"/>
          <a:endParaRPr lang="cs-CZ"/>
        </a:p>
      </dgm:t>
    </dgm:pt>
    <dgm:pt modelId="{36916B2B-26DF-4F19-9AE9-59EB8C944B31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5</a:t>
          </a:r>
          <a:endParaRPr lang="cs-CZ" b="1" dirty="0">
            <a:solidFill>
              <a:schemeClr val="tx1"/>
            </a:solidFill>
          </a:endParaRPr>
        </a:p>
      </dgm:t>
    </dgm:pt>
    <dgm:pt modelId="{7AC549B2-8E9D-46E5-9063-194500C8125C}" type="parTrans" cxnId="{2C13D5A2-643F-4AB9-8D0B-A166CBB44082}">
      <dgm:prSet/>
      <dgm:spPr/>
      <dgm:t>
        <a:bodyPr/>
        <a:lstStyle/>
        <a:p>
          <a:pPr algn="just"/>
          <a:endParaRPr lang="cs-CZ"/>
        </a:p>
      </dgm:t>
    </dgm:pt>
    <dgm:pt modelId="{D0DD6920-DC52-43AB-AF85-639CF37C9C0B}" type="sibTrans" cxnId="{2C13D5A2-643F-4AB9-8D0B-A166CBB44082}">
      <dgm:prSet/>
      <dgm:spPr/>
      <dgm:t>
        <a:bodyPr/>
        <a:lstStyle/>
        <a:p>
          <a:pPr algn="just"/>
          <a:endParaRPr lang="cs-CZ"/>
        </a:p>
      </dgm:t>
    </dgm:pt>
    <dgm:pt modelId="{5BD82F52-4CB5-46F3-93F3-333D77D48111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972BA109-3507-4F71-8FEB-DED4A8FFE21D}" type="parTrans" cxnId="{9941E781-1CF9-4E3A-A58A-3747A50837F6}">
      <dgm:prSet/>
      <dgm:spPr/>
      <dgm:t>
        <a:bodyPr/>
        <a:lstStyle/>
        <a:p>
          <a:pPr algn="just"/>
          <a:endParaRPr lang="cs-CZ"/>
        </a:p>
      </dgm:t>
    </dgm:pt>
    <dgm:pt modelId="{6D58DDDA-7C3A-464B-8C7F-7434A18375E0}" type="sibTrans" cxnId="{9941E781-1CF9-4E3A-A58A-3747A50837F6}">
      <dgm:prSet/>
      <dgm:spPr/>
      <dgm:t>
        <a:bodyPr/>
        <a:lstStyle/>
        <a:p>
          <a:pPr algn="just"/>
          <a:endParaRPr lang="cs-CZ"/>
        </a:p>
      </dgm:t>
    </dgm:pt>
    <dgm:pt modelId="{129252B0-5429-4F4A-9831-AC7469919D59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1EC22002-5CF8-412E-85C8-22345B4231FB}" type="parTrans" cxnId="{0354C431-4CDF-4234-987B-48730315F1C6}">
      <dgm:prSet/>
      <dgm:spPr/>
      <dgm:t>
        <a:bodyPr/>
        <a:lstStyle/>
        <a:p>
          <a:pPr algn="just"/>
          <a:endParaRPr lang="cs-CZ"/>
        </a:p>
      </dgm:t>
    </dgm:pt>
    <dgm:pt modelId="{7DA21140-4B73-468F-9527-F143FD726F11}" type="sibTrans" cxnId="{0354C431-4CDF-4234-987B-48730315F1C6}">
      <dgm:prSet/>
      <dgm:spPr/>
      <dgm:t>
        <a:bodyPr/>
        <a:lstStyle/>
        <a:p>
          <a:pPr algn="just"/>
          <a:endParaRPr lang="cs-CZ"/>
        </a:p>
      </dgm:t>
    </dgm:pt>
    <dgm:pt modelId="{E066DF59-7D63-46A7-A523-968A7B3E61EF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05BD9AED-2AC7-415C-8B99-84C16AF2D414}" type="parTrans" cxnId="{5F3E7E82-6FD7-4028-B0D2-2864728064AB}">
      <dgm:prSet/>
      <dgm:spPr/>
      <dgm:t>
        <a:bodyPr/>
        <a:lstStyle/>
        <a:p>
          <a:pPr algn="just"/>
          <a:endParaRPr lang="cs-CZ"/>
        </a:p>
      </dgm:t>
    </dgm:pt>
    <dgm:pt modelId="{1052E66A-528E-4B9F-A70D-6FC43EC87238}" type="sibTrans" cxnId="{5F3E7E82-6FD7-4028-B0D2-2864728064AB}">
      <dgm:prSet/>
      <dgm:spPr/>
      <dgm:t>
        <a:bodyPr/>
        <a:lstStyle/>
        <a:p>
          <a:pPr algn="just"/>
          <a:endParaRPr lang="cs-CZ"/>
        </a:p>
      </dgm:t>
    </dgm:pt>
    <dgm:pt modelId="{5850B6DF-EA3D-44D1-94FE-FBA0F4551CAB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1C9E7E46-CB12-4581-96F7-D6950D99C043}" type="parTrans" cxnId="{5983F08C-CF17-4C98-AFF4-ED39BDA231AD}">
      <dgm:prSet/>
      <dgm:spPr/>
      <dgm:t>
        <a:bodyPr/>
        <a:lstStyle/>
        <a:p>
          <a:pPr algn="just"/>
          <a:endParaRPr lang="cs-CZ"/>
        </a:p>
      </dgm:t>
    </dgm:pt>
    <dgm:pt modelId="{6FE84057-63ED-434F-AF84-A35E1A38C44C}" type="sibTrans" cxnId="{5983F08C-CF17-4C98-AFF4-ED39BDA231AD}">
      <dgm:prSet/>
      <dgm:spPr/>
      <dgm:t>
        <a:bodyPr/>
        <a:lstStyle/>
        <a:p>
          <a:pPr algn="just"/>
          <a:endParaRPr lang="cs-CZ"/>
        </a:p>
      </dgm:t>
    </dgm:pt>
    <dgm:pt modelId="{599C6119-7F7F-4890-878E-754E0A1CCB30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C45D0B66-09EE-49EC-8218-AC0786A1B5F3}" type="parTrans" cxnId="{9638A00F-082C-409D-9A58-E6752A0A63A6}">
      <dgm:prSet/>
      <dgm:spPr/>
      <dgm:t>
        <a:bodyPr/>
        <a:lstStyle/>
        <a:p>
          <a:pPr algn="just"/>
          <a:endParaRPr lang="cs-CZ"/>
        </a:p>
      </dgm:t>
    </dgm:pt>
    <dgm:pt modelId="{E1EC166B-BD3B-4EF6-A10A-52C677FB0CDD}" type="sibTrans" cxnId="{9638A00F-082C-409D-9A58-E6752A0A63A6}">
      <dgm:prSet/>
      <dgm:spPr/>
      <dgm:t>
        <a:bodyPr/>
        <a:lstStyle/>
        <a:p>
          <a:pPr algn="just"/>
          <a:endParaRPr lang="cs-CZ"/>
        </a:p>
      </dgm:t>
    </dgm:pt>
    <dgm:pt modelId="{3EEA09E8-F971-4CF4-A7D9-385FC510D825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647C83F8-C1D9-479B-9122-85A7BFB851A9}" type="parTrans" cxnId="{C5692884-6E01-4BD0-AC90-6E93007F9AA4}">
      <dgm:prSet/>
      <dgm:spPr/>
      <dgm:t>
        <a:bodyPr/>
        <a:lstStyle/>
        <a:p>
          <a:pPr algn="just"/>
          <a:endParaRPr lang="cs-CZ"/>
        </a:p>
      </dgm:t>
    </dgm:pt>
    <dgm:pt modelId="{F76BC87C-9A71-405F-A224-4AA910F80AFA}" type="sibTrans" cxnId="{C5692884-6E01-4BD0-AC90-6E93007F9AA4}">
      <dgm:prSet/>
      <dgm:spPr/>
      <dgm:t>
        <a:bodyPr/>
        <a:lstStyle/>
        <a:p>
          <a:pPr algn="just"/>
          <a:endParaRPr lang="cs-CZ"/>
        </a:p>
      </dgm:t>
    </dgm:pt>
    <dgm:pt modelId="{CD4CE6D1-DB75-4892-AB75-8BB683779822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41BED103-C4FB-47FD-8BCE-3929891B41DF}" type="parTrans" cxnId="{55A85E0C-B72B-49B0-AA9A-1E02B6DE4B68}">
      <dgm:prSet/>
      <dgm:spPr/>
      <dgm:t>
        <a:bodyPr/>
        <a:lstStyle/>
        <a:p>
          <a:pPr algn="just"/>
          <a:endParaRPr lang="cs-CZ"/>
        </a:p>
      </dgm:t>
    </dgm:pt>
    <dgm:pt modelId="{67AE4459-237C-4D20-AAE6-26122991660C}" type="sibTrans" cxnId="{55A85E0C-B72B-49B0-AA9A-1E02B6DE4B68}">
      <dgm:prSet/>
      <dgm:spPr/>
      <dgm:t>
        <a:bodyPr/>
        <a:lstStyle/>
        <a:p>
          <a:pPr algn="just"/>
          <a:endParaRPr lang="cs-CZ"/>
        </a:p>
      </dgm:t>
    </dgm:pt>
    <dgm:pt modelId="{371CE896-9427-4D61-AA45-00DA4A397ABF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5835D776-F0FC-4765-A558-C51584052386}" type="parTrans" cxnId="{CB20B299-1701-4AD8-B6C3-94FD266B58E7}">
      <dgm:prSet/>
      <dgm:spPr/>
      <dgm:t>
        <a:bodyPr/>
        <a:lstStyle/>
        <a:p>
          <a:pPr algn="just"/>
          <a:endParaRPr lang="cs-CZ"/>
        </a:p>
      </dgm:t>
    </dgm:pt>
    <dgm:pt modelId="{634B4397-C017-478D-AFEE-121C1D7ABD93}" type="sibTrans" cxnId="{CB20B299-1701-4AD8-B6C3-94FD266B58E7}">
      <dgm:prSet/>
      <dgm:spPr/>
      <dgm:t>
        <a:bodyPr/>
        <a:lstStyle/>
        <a:p>
          <a:pPr algn="just"/>
          <a:endParaRPr lang="cs-CZ"/>
        </a:p>
      </dgm:t>
    </dgm:pt>
    <dgm:pt modelId="{A5D35365-6827-4EF1-BCE7-1CDC78743787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6</a:t>
          </a:r>
          <a:endParaRPr lang="cs-CZ" b="1" dirty="0">
            <a:solidFill>
              <a:schemeClr val="tx1"/>
            </a:solidFill>
          </a:endParaRPr>
        </a:p>
      </dgm:t>
    </dgm:pt>
    <dgm:pt modelId="{C65F9BF4-34C7-40C3-8472-70B364F4356E}" type="parTrans" cxnId="{78520196-E772-4575-A232-7F6D4D1BE860}">
      <dgm:prSet/>
      <dgm:spPr/>
      <dgm:t>
        <a:bodyPr/>
        <a:lstStyle/>
        <a:p>
          <a:pPr algn="just"/>
          <a:endParaRPr lang="cs-CZ"/>
        </a:p>
      </dgm:t>
    </dgm:pt>
    <dgm:pt modelId="{991EE274-FCB9-4E1E-8B56-20E4233658D4}" type="sibTrans" cxnId="{78520196-E772-4575-A232-7F6D4D1BE860}">
      <dgm:prSet/>
      <dgm:spPr/>
      <dgm:t>
        <a:bodyPr/>
        <a:lstStyle/>
        <a:p>
          <a:pPr algn="just"/>
          <a:endParaRPr lang="cs-CZ"/>
        </a:p>
      </dgm:t>
    </dgm:pt>
    <dgm:pt modelId="{ED1B6C94-BA38-4589-909B-3B4E2B317742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E0481B6E-BAEF-4813-81E8-8E5062FB5B9F}" type="parTrans" cxnId="{5CDB97A2-24FF-439D-B7A1-C39EB1A75124}">
      <dgm:prSet/>
      <dgm:spPr/>
      <dgm:t>
        <a:bodyPr/>
        <a:lstStyle/>
        <a:p>
          <a:pPr algn="just"/>
          <a:endParaRPr lang="cs-CZ"/>
        </a:p>
      </dgm:t>
    </dgm:pt>
    <dgm:pt modelId="{538DC4AC-3781-4425-B81E-F1F1D94E5BE3}" type="sibTrans" cxnId="{5CDB97A2-24FF-439D-B7A1-C39EB1A75124}">
      <dgm:prSet/>
      <dgm:spPr/>
      <dgm:t>
        <a:bodyPr/>
        <a:lstStyle/>
        <a:p>
          <a:pPr algn="just"/>
          <a:endParaRPr lang="cs-CZ"/>
        </a:p>
      </dgm:t>
    </dgm:pt>
    <dgm:pt modelId="{E7B2AF54-7FC8-4848-A77F-70734EE0F50F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324B7C48-4EC0-4B12-BB4E-3F66F66D5FD5}" type="parTrans" cxnId="{5DD16A77-4DA4-4F6D-A1CD-3E02B7A4EBE7}">
      <dgm:prSet/>
      <dgm:spPr/>
      <dgm:t>
        <a:bodyPr/>
        <a:lstStyle/>
        <a:p>
          <a:pPr algn="just"/>
          <a:endParaRPr lang="cs-CZ"/>
        </a:p>
      </dgm:t>
    </dgm:pt>
    <dgm:pt modelId="{91FBC6E8-5760-4BC6-AEF4-C7F4F69BE049}" type="sibTrans" cxnId="{5DD16A77-4DA4-4F6D-A1CD-3E02B7A4EBE7}">
      <dgm:prSet/>
      <dgm:spPr/>
      <dgm:t>
        <a:bodyPr/>
        <a:lstStyle/>
        <a:p>
          <a:pPr algn="just"/>
          <a:endParaRPr lang="cs-CZ"/>
        </a:p>
      </dgm:t>
    </dgm:pt>
    <dgm:pt modelId="{E9D9F075-9D7C-404E-BFDB-452D0EC04D05}">
      <dgm:prSet/>
      <dgm:spPr/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2DBDE2E4-0DFA-40D9-B60C-D0696A3D83FB}" type="parTrans" cxnId="{4C9EBFB4-DF9A-4F48-9E33-5931C8F7A8AC}">
      <dgm:prSet/>
      <dgm:spPr/>
      <dgm:t>
        <a:bodyPr/>
        <a:lstStyle/>
        <a:p>
          <a:pPr algn="just"/>
          <a:endParaRPr lang="cs-CZ"/>
        </a:p>
      </dgm:t>
    </dgm:pt>
    <dgm:pt modelId="{C1C84A15-A04F-4927-BEF7-B7CD08E2EB04}" type="sibTrans" cxnId="{4C9EBFB4-DF9A-4F48-9E33-5931C8F7A8AC}">
      <dgm:prSet/>
      <dgm:spPr/>
      <dgm:t>
        <a:bodyPr/>
        <a:lstStyle/>
        <a:p>
          <a:pPr algn="just"/>
          <a:endParaRPr lang="cs-CZ"/>
        </a:p>
      </dgm:t>
    </dgm:pt>
    <dgm:pt modelId="{9FE5878E-52BE-440D-8DE1-D981FBC24B1F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88846531-B66E-4A70-B75B-7AB4C0911082}" type="parTrans" cxnId="{B282E004-B03C-453F-B04C-A83E5B5E274D}">
      <dgm:prSet/>
      <dgm:spPr/>
      <dgm:t>
        <a:bodyPr/>
        <a:lstStyle/>
        <a:p>
          <a:pPr algn="just"/>
          <a:endParaRPr lang="cs-CZ"/>
        </a:p>
      </dgm:t>
    </dgm:pt>
    <dgm:pt modelId="{BD4801CC-8785-496C-A8CD-2FC5F4B3425B}" type="sibTrans" cxnId="{B282E004-B03C-453F-B04C-A83E5B5E274D}">
      <dgm:prSet/>
      <dgm:spPr/>
      <dgm:t>
        <a:bodyPr/>
        <a:lstStyle/>
        <a:p>
          <a:pPr algn="just"/>
          <a:endParaRPr lang="cs-CZ"/>
        </a:p>
      </dgm:t>
    </dgm:pt>
    <dgm:pt modelId="{1DEEB1AE-2F82-4E79-9672-2D0F9F9DFC80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FDA86758-140E-4185-859A-3BCB211B3342}" type="parTrans" cxnId="{EEA9928C-E704-4FC0-AB23-4AC4A6353238}">
      <dgm:prSet/>
      <dgm:spPr/>
      <dgm:t>
        <a:bodyPr/>
        <a:lstStyle/>
        <a:p>
          <a:pPr algn="just"/>
          <a:endParaRPr lang="cs-CZ"/>
        </a:p>
      </dgm:t>
    </dgm:pt>
    <dgm:pt modelId="{C1CF649B-34E5-425B-927B-2C390A7B3591}" type="sibTrans" cxnId="{EEA9928C-E704-4FC0-AB23-4AC4A6353238}">
      <dgm:prSet/>
      <dgm:spPr/>
      <dgm:t>
        <a:bodyPr/>
        <a:lstStyle/>
        <a:p>
          <a:pPr algn="just"/>
          <a:endParaRPr lang="cs-CZ"/>
        </a:p>
      </dgm:t>
    </dgm:pt>
    <dgm:pt modelId="{0BC071BE-0C73-4EBF-B55B-E1FB2284B88D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F000DB5A-9209-4D73-BB10-923723863773}" type="parTrans" cxnId="{71F30F93-D5C1-45A8-A1BD-BCBE84B2C616}">
      <dgm:prSet/>
      <dgm:spPr/>
      <dgm:t>
        <a:bodyPr/>
        <a:lstStyle/>
        <a:p>
          <a:pPr algn="just"/>
          <a:endParaRPr lang="cs-CZ"/>
        </a:p>
      </dgm:t>
    </dgm:pt>
    <dgm:pt modelId="{64CE1BC3-F1A4-4F28-91E3-3ACAF381C4BA}" type="sibTrans" cxnId="{71F30F93-D5C1-45A8-A1BD-BCBE84B2C616}">
      <dgm:prSet/>
      <dgm:spPr/>
      <dgm:t>
        <a:bodyPr/>
        <a:lstStyle/>
        <a:p>
          <a:pPr algn="just"/>
          <a:endParaRPr lang="cs-CZ"/>
        </a:p>
      </dgm:t>
    </dgm:pt>
    <dgm:pt modelId="{4BA3E0CF-7194-4591-9874-FCD53771EAA3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08BAD72F-4685-4514-B875-ACBCEF4FDBB7}" type="parTrans" cxnId="{E94B1091-324D-4C96-9C3E-DD8787D86285}">
      <dgm:prSet/>
      <dgm:spPr/>
      <dgm:t>
        <a:bodyPr/>
        <a:lstStyle/>
        <a:p>
          <a:pPr algn="just"/>
          <a:endParaRPr lang="cs-CZ"/>
        </a:p>
      </dgm:t>
    </dgm:pt>
    <dgm:pt modelId="{F998E79E-9146-4BA1-B0B7-2659E5F8E5E8}" type="sibTrans" cxnId="{E94B1091-324D-4C96-9C3E-DD8787D86285}">
      <dgm:prSet/>
      <dgm:spPr/>
      <dgm:t>
        <a:bodyPr/>
        <a:lstStyle/>
        <a:p>
          <a:pPr algn="just"/>
          <a:endParaRPr lang="cs-CZ"/>
        </a:p>
      </dgm:t>
    </dgm:pt>
    <dgm:pt modelId="{DE876B14-2484-4B99-B7B5-AC16F822006D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A7E01764-4DD6-48BD-94D9-5E92CF317600}" type="parTrans" cxnId="{316BD5F1-6FD0-47DA-8FFA-6DEB240E57D8}">
      <dgm:prSet/>
      <dgm:spPr/>
      <dgm:t>
        <a:bodyPr/>
        <a:lstStyle/>
        <a:p>
          <a:pPr algn="just"/>
          <a:endParaRPr lang="cs-CZ"/>
        </a:p>
      </dgm:t>
    </dgm:pt>
    <dgm:pt modelId="{7694C12E-A41E-45D7-A634-3550B0BABA3D}" type="sibTrans" cxnId="{316BD5F1-6FD0-47DA-8FFA-6DEB240E57D8}">
      <dgm:prSet/>
      <dgm:spPr/>
      <dgm:t>
        <a:bodyPr/>
        <a:lstStyle/>
        <a:p>
          <a:pPr algn="just"/>
          <a:endParaRPr lang="cs-CZ"/>
        </a:p>
      </dgm:t>
    </dgm:pt>
    <dgm:pt modelId="{BF39B31C-32A0-4993-A816-B02F328A093E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F3AF116E-33B4-4436-A04D-49CEC626522C}" type="parTrans" cxnId="{2D1F51A5-9059-4C7A-B203-90FF13BC1F52}">
      <dgm:prSet/>
      <dgm:spPr/>
      <dgm:t>
        <a:bodyPr/>
        <a:lstStyle/>
        <a:p>
          <a:pPr algn="just"/>
          <a:endParaRPr lang="cs-CZ"/>
        </a:p>
      </dgm:t>
    </dgm:pt>
    <dgm:pt modelId="{1E848AAC-0A9C-4300-8300-DDB8C28FA7E0}" type="sibTrans" cxnId="{2D1F51A5-9059-4C7A-B203-90FF13BC1F52}">
      <dgm:prSet/>
      <dgm:spPr/>
      <dgm:t>
        <a:bodyPr/>
        <a:lstStyle/>
        <a:p>
          <a:pPr algn="just"/>
          <a:endParaRPr lang="cs-CZ"/>
        </a:p>
      </dgm:t>
    </dgm:pt>
    <dgm:pt modelId="{9BC7EC93-90F5-4C37-9911-112CFAE85997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473F9E2B-C935-47A7-9F08-565DBD613B1E}" type="parTrans" cxnId="{3E71164A-05F1-47D1-8C2E-F321DFCA37DB}">
      <dgm:prSet/>
      <dgm:spPr/>
      <dgm:t>
        <a:bodyPr/>
        <a:lstStyle/>
        <a:p>
          <a:pPr algn="just"/>
          <a:endParaRPr lang="cs-CZ"/>
        </a:p>
      </dgm:t>
    </dgm:pt>
    <dgm:pt modelId="{1CF7F223-1D22-4A8E-B1D6-632C893DCE1D}" type="sibTrans" cxnId="{3E71164A-05F1-47D1-8C2E-F321DFCA37DB}">
      <dgm:prSet/>
      <dgm:spPr/>
      <dgm:t>
        <a:bodyPr/>
        <a:lstStyle/>
        <a:p>
          <a:pPr algn="just"/>
          <a:endParaRPr lang="cs-CZ"/>
        </a:p>
      </dgm:t>
    </dgm:pt>
    <dgm:pt modelId="{DB020F77-5AF3-4F65-8BEB-0BB6DBC74BD1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endParaRPr lang="cs-CZ" b="1" dirty="0">
            <a:solidFill>
              <a:schemeClr val="tx1"/>
            </a:solidFill>
          </a:endParaRPr>
        </a:p>
      </dgm:t>
    </dgm:pt>
    <dgm:pt modelId="{66928AD0-1A40-4885-8D52-9752C99AA83B}" type="sibTrans" cxnId="{F62C05F2-52BE-4ED3-89EE-BB009CC36853}">
      <dgm:prSet/>
      <dgm:spPr/>
      <dgm:t>
        <a:bodyPr/>
        <a:lstStyle/>
        <a:p>
          <a:pPr algn="just"/>
          <a:endParaRPr lang="cs-CZ"/>
        </a:p>
      </dgm:t>
    </dgm:pt>
    <dgm:pt modelId="{8EEBE813-F847-4063-8C04-C114972DA96C}" type="parTrans" cxnId="{F62C05F2-52BE-4ED3-89EE-BB009CC36853}">
      <dgm:prSet/>
      <dgm:spPr/>
      <dgm:t>
        <a:bodyPr/>
        <a:lstStyle/>
        <a:p>
          <a:pPr algn="just"/>
          <a:endParaRPr lang="cs-CZ"/>
        </a:p>
      </dgm:t>
    </dgm:pt>
    <dgm:pt modelId="{EDF30B0D-76C2-4E3E-BFA0-EA59E11D499C}" type="pres">
      <dgm:prSet presAssocID="{D3EBE209-87EC-452D-90FC-2D7D0330E8B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C022409-4F8C-4FF1-BD3C-50106F73B1B7}" type="pres">
      <dgm:prSet presAssocID="{A5219FEA-34C8-4FEA-841B-B5FB5A900B6A}" presName="node" presStyleLbl="node1" presStyleIdx="0" presStyleCnt="54" custLinFactNeighborX="-539" custLinFactNeighborY="-1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83FC31-7C22-41BC-9566-730DC6DC8AD8}" type="pres">
      <dgm:prSet presAssocID="{A908E0DC-65A0-42BD-8019-3DF22E036883}" presName="sibTrans" presStyleCnt="0"/>
      <dgm:spPr/>
    </dgm:pt>
    <dgm:pt modelId="{70AF2728-BBB5-4473-8614-E845835F47F6}" type="pres">
      <dgm:prSet presAssocID="{3ED60F0B-5B96-444B-865E-7DB1B989ABBF}" presName="node" presStyleLbl="node1" presStyleIdx="1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AD1091-C802-458E-AFAD-657F781DA75E}" type="pres">
      <dgm:prSet presAssocID="{8E0F0C2C-A3A1-4C43-9288-42C4478EB7FB}" presName="sibTrans" presStyleCnt="0"/>
      <dgm:spPr/>
    </dgm:pt>
    <dgm:pt modelId="{D12E6B47-3CD9-4A06-96A6-502E2BCAE4C1}" type="pres">
      <dgm:prSet presAssocID="{828D1C18-EC2C-459A-9435-468B150F8BAD}" presName="node" presStyleLbl="node1" presStyleIdx="2" presStyleCnt="54" custLinFactNeighborX="313" custLinFactNeighborY="32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C9938-0643-48CD-9CE2-C8AC99EC73A3}" type="pres">
      <dgm:prSet presAssocID="{0A7DE859-DF3D-4FAB-9067-A0CA23707570}" presName="sibTrans" presStyleCnt="0"/>
      <dgm:spPr/>
    </dgm:pt>
    <dgm:pt modelId="{EEEEBD16-5FB5-41FD-9896-7A4BC409095B}" type="pres">
      <dgm:prSet presAssocID="{B88DFA2D-D54F-4131-AB70-A36B533798F2}" presName="node" presStyleLbl="node1" presStyleIdx="3" presStyleCnt="54" custLinFactNeighborX="5843" custLinFactNeighborY="-1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732C7C-3090-46CD-A186-287AB019DD3D}" type="pres">
      <dgm:prSet presAssocID="{348BF18A-49A0-47DB-8567-5F028FAAA396}" presName="sibTrans" presStyleCnt="0"/>
      <dgm:spPr/>
    </dgm:pt>
    <dgm:pt modelId="{8BC5EA87-B9C0-4B02-B43B-5154D192499B}" type="pres">
      <dgm:prSet presAssocID="{6C2E1EFE-A26C-4FD6-BD7D-0EB6D0C33129}" presName="node" presStyleLbl="node1" presStyleIdx="4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A7F873-46BE-429C-9DB6-8FAF0462BF34}" type="pres">
      <dgm:prSet presAssocID="{D33B83C0-CC97-45BF-91C5-F95FFABFEE87}" presName="sibTrans" presStyleCnt="0"/>
      <dgm:spPr/>
    </dgm:pt>
    <dgm:pt modelId="{8F130ACC-BC74-4EC5-8DF1-DC0BE3AA94DF}" type="pres">
      <dgm:prSet presAssocID="{16D3097F-F53C-40AB-9235-2B818C18F20F}" presName="node" presStyleLbl="node1" presStyleIdx="5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C95A18-2DF5-4DD9-BFED-2E890CA3DDBC}" type="pres">
      <dgm:prSet presAssocID="{FA632C0E-AC7A-43F1-B418-B707F0539B32}" presName="sibTrans" presStyleCnt="0"/>
      <dgm:spPr/>
    </dgm:pt>
    <dgm:pt modelId="{0AD29E9E-5432-492E-A8D3-5FA436D62233}" type="pres">
      <dgm:prSet presAssocID="{2CE2345A-B0CE-4C84-BFDF-FBA4F4102529}" presName="node" presStyleLbl="node1" presStyleIdx="6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B253D5-212F-4149-9BDA-63253F10D575}" type="pres">
      <dgm:prSet presAssocID="{394E009D-0ED2-426C-A7CA-B229F41D5FDB}" presName="sibTrans" presStyleCnt="0"/>
      <dgm:spPr/>
    </dgm:pt>
    <dgm:pt modelId="{2CDBD178-79BE-4D5F-AC42-989D48E52B55}" type="pres">
      <dgm:prSet presAssocID="{0616C951-7109-409F-A84D-C4BC54AC9620}" presName="node" presStyleLbl="node1" presStyleIdx="7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4162E1-FFFC-447B-A940-C8AC3E30EA2D}" type="pres">
      <dgm:prSet presAssocID="{4ADA09E2-C991-4112-BA29-0BD9AFB97D45}" presName="sibTrans" presStyleCnt="0"/>
      <dgm:spPr/>
    </dgm:pt>
    <dgm:pt modelId="{AD3790A6-9FCB-4261-AD2B-EC64B9BA576A}" type="pres">
      <dgm:prSet presAssocID="{9FE5878E-52BE-440D-8DE1-D981FBC24B1F}" presName="node" presStyleLbl="node1" presStyleIdx="8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F1954-1FC8-4A26-81B7-39B59D680D8F}" type="pres">
      <dgm:prSet presAssocID="{BD4801CC-8785-496C-A8CD-2FC5F4B3425B}" presName="sibTrans" presStyleCnt="0"/>
      <dgm:spPr/>
    </dgm:pt>
    <dgm:pt modelId="{0F4F0749-376E-4F25-8812-91EF0A6560F6}" type="pres">
      <dgm:prSet presAssocID="{CAA4D767-91FC-417E-9B18-8466A8128AB4}" presName="node" presStyleLbl="node1" presStyleIdx="9" presStyleCnt="54" custLinFactNeighborX="-539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C72C5C-7880-4CF6-BF36-34387EFA5D74}" type="pres">
      <dgm:prSet presAssocID="{A1C1CC1F-E292-423A-9FF5-55AE44D38A1F}" presName="sibTrans" presStyleCnt="0"/>
      <dgm:spPr/>
    </dgm:pt>
    <dgm:pt modelId="{33F13E67-FEFC-434D-B6BE-261A2E7CF1F4}" type="pres">
      <dgm:prSet presAssocID="{7B55AA60-E5FB-4408-B2D4-1457BB598BAE}" presName="node" presStyleLbl="node1" presStyleIdx="10" presStyleCnt="54" custLinFactNeighborX="797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0CE93D-9FE4-48DE-8085-200B93F9EE65}" type="pres">
      <dgm:prSet presAssocID="{074CDF1B-BF55-4034-8F5F-633248BBA28C}" presName="sibTrans" presStyleCnt="0"/>
      <dgm:spPr/>
    </dgm:pt>
    <dgm:pt modelId="{DA86343F-45D4-4E19-9CAB-964F81C0449C}" type="pres">
      <dgm:prSet presAssocID="{444C7BD7-1687-4A4F-ACD3-401BAA704CFF}" presName="node" presStyleLbl="node1" presStyleIdx="11" presStyleCnt="54" custLinFactNeighborX="8307" custLinFactNeighborY="-30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B46384-9FEC-4B9B-8BE6-A4255C8381CB}" type="pres">
      <dgm:prSet presAssocID="{E9FACC39-D911-4D64-9B91-494806143202}" presName="sibTrans" presStyleCnt="0"/>
      <dgm:spPr/>
    </dgm:pt>
    <dgm:pt modelId="{6446969D-C1FA-4893-8C3F-FE58BC667681}" type="pres">
      <dgm:prSet presAssocID="{CD527DF2-C33E-49FD-B0C0-EC3AC92B1526}" presName="node" presStyleLbl="node1" presStyleIdx="12" presStyleCnt="54" custLinFactNeighborX="5843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732422-6042-45B7-8C6D-F8AC0A5BDC42}" type="pres">
      <dgm:prSet presAssocID="{13E76163-8DDF-4FC2-83B0-891E50EADCF8}" presName="sibTrans" presStyleCnt="0"/>
      <dgm:spPr/>
    </dgm:pt>
    <dgm:pt modelId="{7939CD04-3EDC-4773-97D1-908F3A91C825}" type="pres">
      <dgm:prSet presAssocID="{DB020F77-5AF3-4F65-8BEB-0BB6DBC74BD1}" presName="node" presStyleLbl="node1" presStyleIdx="13" presStyleCnt="54" custLinFactNeighborX="387" custLinFactNeighborY="-91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D662AF-18B7-4BC3-AF9C-FD120FB02606}" type="pres">
      <dgm:prSet presAssocID="{66928AD0-1A40-4885-8D52-9752C99AA83B}" presName="sibTrans" presStyleCnt="0"/>
      <dgm:spPr/>
    </dgm:pt>
    <dgm:pt modelId="{3D84FDF7-2BE7-457C-AA18-8453F4412D4D}" type="pres">
      <dgm:prSet presAssocID="{82ADC0E4-EC48-4589-9765-1084DB56D993}" presName="node" presStyleLbl="node1" presStyleIdx="14" presStyleCnt="54" custLinFactNeighborX="-50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93B43E-3FE1-43CD-93DA-3180433E6634}" type="pres">
      <dgm:prSet presAssocID="{732BD383-924D-4E93-BF67-6E7343F9732D}" presName="sibTrans" presStyleCnt="0"/>
      <dgm:spPr/>
    </dgm:pt>
    <dgm:pt modelId="{609205A2-F6AA-4854-A6C4-D1403A9B045D}" type="pres">
      <dgm:prSet presAssocID="{8EA781D5-1535-42FE-9A38-5D6034BE484B}" presName="node" presStyleLbl="node1" presStyleIdx="15" presStyleCnt="54" custLinFactNeighborX="1286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734149-7D5C-47A8-9E85-4489655AB174}" type="pres">
      <dgm:prSet presAssocID="{C1FB22A5-989D-46EC-867E-ABE00E3DD93D}" presName="sibTrans" presStyleCnt="0"/>
      <dgm:spPr/>
    </dgm:pt>
    <dgm:pt modelId="{D4D37D67-CD67-4D0E-8907-E10FE5BFC57D}" type="pres">
      <dgm:prSet presAssocID="{441D933A-BA51-478F-92A0-D2114F35787F}" presName="node" presStyleLbl="node1" presStyleIdx="16" presStyleCnt="54" custLinFactNeighborX="2621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1B76A-F52E-4526-B885-CEAA43BD5EAD}" type="pres">
      <dgm:prSet presAssocID="{24DC5056-73CC-43EA-A1F8-9B2775461003}" presName="sibTrans" presStyleCnt="0"/>
      <dgm:spPr/>
    </dgm:pt>
    <dgm:pt modelId="{A2743063-3FE9-4755-9C35-EF530BAE7615}" type="pres">
      <dgm:prSet presAssocID="{29783803-5D14-42C6-9511-71D8AE0D15BD}" presName="node" presStyleLbl="node1" presStyleIdx="17" presStyleCnt="54" custLinFactNeighborX="3956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E3FF27-0BF6-449A-9920-96A6BFD01796}" type="pres">
      <dgm:prSet presAssocID="{74D21D2A-1E5D-4F3B-9970-AAC2DCAB7C14}" presName="sibTrans" presStyleCnt="0"/>
      <dgm:spPr/>
    </dgm:pt>
    <dgm:pt modelId="{6750C768-D3E0-4855-9EDA-8710E24A2E84}" type="pres">
      <dgm:prSet presAssocID="{B6EBCB9F-14F1-4E29-827C-5EF01CBF8132}" presName="node" presStyleLbl="node1" presStyleIdx="18" presStyleCnt="54" custLinFactNeighborX="-539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309291-A269-420A-942F-E00FC5C90A9F}" type="pres">
      <dgm:prSet presAssocID="{39EDC3EC-1D7D-4F3E-9269-96201408A675}" presName="sibTrans" presStyleCnt="0"/>
      <dgm:spPr/>
    </dgm:pt>
    <dgm:pt modelId="{08007DCD-0A50-4C9D-B4B2-CBD4C50F35B3}" type="pres">
      <dgm:prSet presAssocID="{1DA73FE7-FBA0-417F-B85D-9886112FCFA5}" presName="node" presStyleLbl="node1" presStyleIdx="19" presStyleCnt="54" custLinFactNeighborX="3172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05EB7F-277B-4E7D-A356-6B936EFA618A}" type="pres">
      <dgm:prSet presAssocID="{148C790A-326C-4B71-86C5-37F9159B4009}" presName="sibTrans" presStyleCnt="0"/>
      <dgm:spPr/>
    </dgm:pt>
    <dgm:pt modelId="{BFFBCE8B-4C2D-4AD3-8F93-13B3F07A5A57}" type="pres">
      <dgm:prSet presAssocID="{1DEEB1AE-2F82-4E79-9672-2D0F9F9DFC80}" presName="node" presStyleLbl="node1" presStyleIdx="20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2D6EA6-8A35-4BDF-84E5-AF930187979E}" type="pres">
      <dgm:prSet presAssocID="{C1CF649B-34E5-425B-927B-2C390A7B3591}" presName="sibTrans" presStyleCnt="0"/>
      <dgm:spPr/>
    </dgm:pt>
    <dgm:pt modelId="{11C2791E-6BF0-47C2-A150-01D3335E8EF3}" type="pres">
      <dgm:prSet presAssocID="{8F03C438-F520-45D7-A945-AD72CC82F40D}" presName="node" presStyleLbl="node1" presStyleIdx="21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E0AA91-9ECB-4A7D-A62B-7170D4F7730D}" type="pres">
      <dgm:prSet presAssocID="{9B1346C5-E6D2-4181-82E0-B80411ABA332}" presName="sibTrans" presStyleCnt="0"/>
      <dgm:spPr/>
    </dgm:pt>
    <dgm:pt modelId="{922B607F-46D2-4878-871A-993414E4D528}" type="pres">
      <dgm:prSet presAssocID="{E388B7F6-C657-4A12-BF30-9985C8365C26}" presName="node" presStyleLbl="node1" presStyleIdx="22" presStyleCnt="54" custLinFactNeighborX="-1386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768721-6C07-439D-AA24-CFCF9CF3304C}" type="pres">
      <dgm:prSet presAssocID="{26C144A7-CB30-430E-8DB8-643110616FC5}" presName="sibTrans" presStyleCnt="0"/>
      <dgm:spPr/>
    </dgm:pt>
    <dgm:pt modelId="{6D41BD77-9B7E-4651-A43D-AA21CFAFDA5E}" type="pres">
      <dgm:prSet presAssocID="{66515F7C-CFED-47FD-9D5A-57EEFC5FFE96}" presName="node" presStyleLbl="node1" presStyleIdx="23" presStyleCnt="54" custLinFactNeighborX="-50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8891BE-C27A-4388-B86A-6C82B04DF3E1}" type="pres">
      <dgm:prSet presAssocID="{FEE61D68-F0A8-4753-BD4B-85C61C119EBA}" presName="sibTrans" presStyleCnt="0"/>
      <dgm:spPr/>
    </dgm:pt>
    <dgm:pt modelId="{0CC9ADD8-91E2-48E0-ACC3-AA9EF85D9F50}" type="pres">
      <dgm:prSet presAssocID="{AB83F9CE-D217-42D7-A7F8-E41F66C80877}" presName="node" presStyleLbl="node1" presStyleIdx="24" presStyleCnt="54" custLinFactNeighborX="1285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0CE4E6-5C6C-4320-A1B9-66AF712B4D84}" type="pres">
      <dgm:prSet presAssocID="{C48A4007-7049-4D79-9DC0-49EDE3DD043D}" presName="sibTrans" presStyleCnt="0"/>
      <dgm:spPr/>
    </dgm:pt>
    <dgm:pt modelId="{125CF719-AB50-457F-8A45-C334166726B3}" type="pres">
      <dgm:prSet presAssocID="{53FD7327-6651-4DD5-B6CB-3E3E04E66E4E}" presName="node" presStyleLbl="node1" presStyleIdx="25" presStyleCnt="54" custLinFactNeighborX="2621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852DB2-233A-4E97-9D67-55D6DB291B65}" type="pres">
      <dgm:prSet presAssocID="{B527308A-465A-4155-B499-A3BD01C98CDB}" presName="sibTrans" presStyleCnt="0"/>
      <dgm:spPr/>
    </dgm:pt>
    <dgm:pt modelId="{BEDF3C36-C939-4010-B212-41DC86B5FBFF}" type="pres">
      <dgm:prSet presAssocID="{C6B88B14-02F8-4766-AF8C-8B3D1D98CE71}" presName="node" presStyleLbl="node1" presStyleIdx="26" presStyleCnt="54" custLinFactNeighborX="3956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45BC64-3CD6-4A93-998B-A6A16E24ADB1}" type="pres">
      <dgm:prSet presAssocID="{B573A28B-1E34-4D1F-82C0-FEC94D3CC873}" presName="sibTrans" presStyleCnt="0"/>
      <dgm:spPr/>
    </dgm:pt>
    <dgm:pt modelId="{DC6476B4-9541-4FC7-BB3F-20EFAE1B8DA4}" type="pres">
      <dgm:prSet presAssocID="{21F2E625-9390-4409-B2F0-42D43D498316}" presName="node" presStyleLbl="node1" presStyleIdx="27" presStyleCnt="54" custLinFactNeighborX="-9103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762DDA-621D-40C0-B588-836B1B79004F}" type="pres">
      <dgm:prSet presAssocID="{9E2A78ED-01C1-4777-92A7-E9D1EA96A539}" presName="sibTrans" presStyleCnt="0"/>
      <dgm:spPr/>
    </dgm:pt>
    <dgm:pt modelId="{FBDDA67A-BF0F-418D-9D2C-ABDA3EF0BFAC}" type="pres">
      <dgm:prSet presAssocID="{44881583-8E97-4AF1-9C9D-AD72F0E7AA27}" presName="node" presStyleLbl="node1" presStyleIdx="28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24CE1-BCC8-45EE-9E5F-A8F7BD547ED5}" type="pres">
      <dgm:prSet presAssocID="{63805332-FB55-43C5-B202-AF369E96BA64}" presName="sibTrans" presStyleCnt="0"/>
      <dgm:spPr/>
    </dgm:pt>
    <dgm:pt modelId="{C3801802-0A7E-4762-8AAD-2656798F2C37}" type="pres">
      <dgm:prSet presAssocID="{7BCBC315-0332-40D1-901A-3B48113FE2AE}" presName="node" presStyleLbl="node1" presStyleIdx="29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E378B5-48A9-4873-9CD8-C6B27D265C28}" type="pres">
      <dgm:prSet presAssocID="{8AAFE36D-9B7D-4E1C-A61E-6E2BB80B3AE6}" presName="sibTrans" presStyleCnt="0"/>
      <dgm:spPr/>
    </dgm:pt>
    <dgm:pt modelId="{F41F297C-BC30-4DDA-B1D5-250F046B9C6F}" type="pres">
      <dgm:prSet presAssocID="{DE662099-3753-4F2C-A976-79BBA985AAEA}" presName="node" presStyleLbl="node1" presStyleIdx="30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AE138-8A10-4EBE-A931-24C9EA734298}" type="pres">
      <dgm:prSet presAssocID="{7AA3B96D-7EF1-4D7D-A42A-625BA2808CED}" presName="sibTrans" presStyleCnt="0"/>
      <dgm:spPr/>
    </dgm:pt>
    <dgm:pt modelId="{4A314BA2-3548-4966-9CA1-B5A8C60D8199}" type="pres">
      <dgm:prSet presAssocID="{4E99CF5E-8F7A-49B0-8891-E723CAF7AA78}" presName="node" presStyleLbl="node1" presStyleIdx="31" presStyleCnt="54" custLinFactNeighborX="-1386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A99798-7870-4530-AB7C-B71356CDBBB4}" type="pres">
      <dgm:prSet presAssocID="{65156C61-AB58-405A-8962-0AFCAF357DBE}" presName="sibTrans" presStyleCnt="0"/>
      <dgm:spPr/>
    </dgm:pt>
    <dgm:pt modelId="{DB368A7F-C30C-4295-96EC-8BF88FB14261}" type="pres">
      <dgm:prSet presAssocID="{14BB9729-FCB4-4771-A817-6991926322EE}" presName="node" presStyleLbl="node1" presStyleIdx="32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32A2F2-3FB8-40FA-A060-2D6CFC7634F1}" type="pres">
      <dgm:prSet presAssocID="{513D8B9F-B466-4951-9B7C-7E79C1DCE3F7}" presName="sibTrans" presStyleCnt="0"/>
      <dgm:spPr/>
    </dgm:pt>
    <dgm:pt modelId="{C7B3C2DD-3565-4BA0-9238-0E127CAB6DB8}" type="pres">
      <dgm:prSet presAssocID="{EC585FC7-5D2F-4826-BFF2-83EED7CDF7CE}" presName="node" presStyleLbl="node1" presStyleIdx="33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9BBCA6-A653-4B99-9CFF-78312ACD4BB6}" type="pres">
      <dgm:prSet presAssocID="{31F64F60-5332-4E75-A601-AC24CABB4D6D}" presName="sibTrans" presStyleCnt="0"/>
      <dgm:spPr/>
    </dgm:pt>
    <dgm:pt modelId="{ACDE9800-7756-456B-9CD3-29DCBF90EA13}" type="pres">
      <dgm:prSet presAssocID="{072D7BF8-1069-46D4-B0E8-8C5BE20A823C}" presName="node" presStyleLbl="node1" presStyleIdx="34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C7024-1B37-4B96-AAC8-912E9A59948E}" type="pres">
      <dgm:prSet presAssocID="{A8693A14-D66C-4EE0-B39E-31F43CCA65ED}" presName="sibTrans" presStyleCnt="0"/>
      <dgm:spPr/>
    </dgm:pt>
    <dgm:pt modelId="{1E9421DF-B6CB-49AC-BD03-CA53F575477B}" type="pres">
      <dgm:prSet presAssocID="{E3DBA82D-68D3-45E1-B42C-05FAB6C3D4BE}" presName="node" presStyleLbl="node1" presStyleIdx="35" presStyleCnt="54" custLinFactNeighborX="1581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BE9F14-3A36-4588-B5C0-E7F1A73E3210}" type="pres">
      <dgm:prSet presAssocID="{58462B75-FFB4-4F53-8FC6-BBBFEE450AE7}" presName="sibTrans" presStyleCnt="0"/>
      <dgm:spPr/>
    </dgm:pt>
    <dgm:pt modelId="{85D6DB15-010C-4A4D-B7E2-D00E91F9FC50}" type="pres">
      <dgm:prSet presAssocID="{36916B2B-26DF-4F19-9AE9-59EB8C944B31}" presName="node" presStyleLbl="node1" presStyleIdx="36" presStyleCnt="54" custLinFactNeighborX="-539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F69C71-D86D-499D-B583-EC9EF8F801D9}" type="pres">
      <dgm:prSet presAssocID="{D0DD6920-DC52-43AB-AF85-639CF37C9C0B}" presName="sibTrans" presStyleCnt="0"/>
      <dgm:spPr/>
    </dgm:pt>
    <dgm:pt modelId="{2BC04B01-CC31-4FB6-A1D3-40E2FCBD961D}" type="pres">
      <dgm:prSet presAssocID="{5BD82F52-4CB5-46F3-93F3-333D77D48111}" presName="node" presStyleLbl="node1" presStyleIdx="37" presStyleCnt="54" custLinFactNeighborX="797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00265-E1D8-4207-A035-71F15C334086}" type="pres">
      <dgm:prSet presAssocID="{6D58DDDA-7C3A-464B-8C7F-7434A18375E0}" presName="sibTrans" presStyleCnt="0"/>
      <dgm:spPr/>
    </dgm:pt>
    <dgm:pt modelId="{02EA9A74-750C-45E3-9FEC-49DB5025F011}" type="pres">
      <dgm:prSet presAssocID="{129252B0-5429-4F4A-9831-AC7469919D59}" presName="node" presStyleLbl="node1" presStyleIdx="38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408F8-3F5D-4F0C-8A8D-B25C2A06321A}" type="pres">
      <dgm:prSet presAssocID="{7DA21140-4B73-468F-9527-F143FD726F11}" presName="sibTrans" presStyleCnt="0"/>
      <dgm:spPr/>
    </dgm:pt>
    <dgm:pt modelId="{953260D2-F208-4735-B81B-1A413C9C0C80}" type="pres">
      <dgm:prSet presAssocID="{E066DF59-7D63-46A7-A523-968A7B3E61EF}" presName="node" presStyleLbl="node1" presStyleIdx="39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5615C-18A4-4F7C-AEBA-C574FB4A23F5}" type="pres">
      <dgm:prSet presAssocID="{1052E66A-528E-4B9F-A70D-6FC43EC87238}" presName="sibTrans" presStyleCnt="0"/>
      <dgm:spPr/>
    </dgm:pt>
    <dgm:pt modelId="{E0DCA913-EA84-4D08-9CD3-50A51FCC8B46}" type="pres">
      <dgm:prSet presAssocID="{5850B6DF-EA3D-44D1-94FE-FBA0F4551CAB}" presName="node" presStyleLbl="node1" presStyleIdx="40" presStyleCnt="54" custLinFactNeighborX="-1386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1D90A6-3C96-4117-8F82-F2F11789C084}" type="pres">
      <dgm:prSet presAssocID="{6FE84057-63ED-434F-AF84-A35E1A38C44C}" presName="sibTrans" presStyleCnt="0"/>
      <dgm:spPr/>
    </dgm:pt>
    <dgm:pt modelId="{96D1B269-EF03-4591-9513-5131469219E6}" type="pres">
      <dgm:prSet presAssocID="{599C6119-7F7F-4890-878E-754E0A1CCB30}" presName="node" presStyleLbl="node1" presStyleIdx="41" presStyleCnt="54" custLinFactNeighborX="-2426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A84CFB-2CFA-4867-9033-7B42519345C0}" type="pres">
      <dgm:prSet presAssocID="{E1EC166B-BD3B-4EF6-A10A-52C677FB0CDD}" presName="sibTrans" presStyleCnt="0"/>
      <dgm:spPr/>
    </dgm:pt>
    <dgm:pt modelId="{C08B13C9-5864-4F5D-BA21-04AE68EC1A29}" type="pres">
      <dgm:prSet presAssocID="{3EEA09E8-F971-4CF4-A7D9-385FC510D825}" presName="node" presStyleLbl="node1" presStyleIdx="42" presStyleCnt="54" custLinFactNeighborX="-1090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D17BF0-AEC5-45CA-BB40-40FF2AADFE46}" type="pres">
      <dgm:prSet presAssocID="{F76BC87C-9A71-405F-A224-4AA910F80AFA}" presName="sibTrans" presStyleCnt="0"/>
      <dgm:spPr/>
    </dgm:pt>
    <dgm:pt modelId="{58515953-AA9E-4CCF-968F-C57FC3ABD0CC}" type="pres">
      <dgm:prSet presAssocID="{CD4CE6D1-DB75-4892-AB75-8BB683779822}" presName="node" presStyleLbl="node1" presStyleIdx="43" presStyleCnt="54" custLinFactNeighborX="245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3A7B32-998F-47B0-871F-575E84C81131}" type="pres">
      <dgm:prSet presAssocID="{67AE4459-237C-4D20-AAE6-26122991660C}" presName="sibTrans" presStyleCnt="0"/>
      <dgm:spPr/>
    </dgm:pt>
    <dgm:pt modelId="{C65EA5FA-FDF6-4CC5-8B8E-7C8B6D9A691D}" type="pres">
      <dgm:prSet presAssocID="{371CE896-9427-4D61-AA45-00DA4A397ABF}" presName="node" presStyleLbl="node1" presStyleIdx="44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1F070F-7980-499E-93D7-ED5D74A7E025}" type="pres">
      <dgm:prSet presAssocID="{634B4397-C017-478D-AFEE-121C1D7ABD93}" presName="sibTrans" presStyleCnt="0"/>
      <dgm:spPr/>
    </dgm:pt>
    <dgm:pt modelId="{EF500787-708F-4FD0-9AF0-C3D6F479382C}" type="pres">
      <dgm:prSet presAssocID="{A5D35365-6827-4EF1-BCE7-1CDC78743787}" presName="node" presStyleLbl="node1" presStyleIdx="45" presStyleCnt="54" custLinFactNeighborX="-2308" custLinFactNeighborY="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6FB245-4CF2-4FF3-81E5-DF035541CEAE}" type="pres">
      <dgm:prSet presAssocID="{991EE274-FCB9-4E1E-8B56-20E4233658D4}" presName="sibTrans" presStyleCnt="0"/>
      <dgm:spPr/>
    </dgm:pt>
    <dgm:pt modelId="{CE16DFC8-46F5-4024-AEB2-FEA824A694A9}" type="pres">
      <dgm:prSet presAssocID="{ED1B6C94-BA38-4589-909B-3B4E2B317742}" presName="node" presStyleLbl="node1" presStyleIdx="46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B76E5D-C854-44B4-AF28-22A68E78C465}" type="pres">
      <dgm:prSet presAssocID="{538DC4AC-3781-4425-B81E-F1F1D94E5BE3}" presName="sibTrans" presStyleCnt="0"/>
      <dgm:spPr/>
    </dgm:pt>
    <dgm:pt modelId="{A9DED33E-1FFE-4E60-99CB-2D14AB30B8D0}" type="pres">
      <dgm:prSet presAssocID="{E7B2AF54-7FC8-4848-A77F-70734EE0F50F}" presName="node" presStyleLbl="node1" presStyleIdx="47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8810DC-BBD5-4F10-8EB1-AA55492996B7}" type="pres">
      <dgm:prSet presAssocID="{91FBC6E8-5760-4BC6-AEF4-C7F4F69BE049}" presName="sibTrans" presStyleCnt="0"/>
      <dgm:spPr/>
    </dgm:pt>
    <dgm:pt modelId="{326269EF-0401-4A6A-95D5-A62FCF69E02A}" type="pres">
      <dgm:prSet presAssocID="{E9D9F075-9D7C-404E-BFDB-452D0EC04D05}" presName="node" presStyleLbl="node1" presStyleIdx="48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F49119-ADA2-40B6-8C5D-F3AE42BC10D8}" type="pres">
      <dgm:prSet presAssocID="{C1C84A15-A04F-4927-BEF7-B7CD08E2EB04}" presName="sibTrans" presStyleCnt="0"/>
      <dgm:spPr/>
    </dgm:pt>
    <dgm:pt modelId="{2770BC91-E798-4934-9685-467274A2ACFA}" type="pres">
      <dgm:prSet presAssocID="{0BC071BE-0C73-4EBF-B55B-E1FB2284B88D}" presName="node" presStyleLbl="node1" presStyleIdx="49" presStyleCnt="54" custLinFactNeighborX="-1386" custLinFactNeighborY="6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B90DB3-A5C0-4CC8-9E9B-530099AF10A8}" type="pres">
      <dgm:prSet presAssocID="{64CE1BC3-F1A4-4F28-91E3-3ACAF381C4BA}" presName="sibTrans" presStyleCnt="0"/>
      <dgm:spPr/>
    </dgm:pt>
    <dgm:pt modelId="{09907DE4-B865-4CA6-8090-E77CFABE694C}" type="pres">
      <dgm:prSet presAssocID="{4BA3E0CF-7194-4591-9874-FCD53771EAA3}" presName="node" presStyleLbl="node1" presStyleIdx="50" presStyleCnt="54" custLinFactNeighborX="-4704" custLinFactNeighborY="6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37D59E-ADE1-42D4-92CB-405625B9C28F}" type="pres">
      <dgm:prSet presAssocID="{F998E79E-9146-4BA1-B0B7-2659E5F8E5E8}" presName="sibTrans" presStyleCnt="0"/>
      <dgm:spPr/>
    </dgm:pt>
    <dgm:pt modelId="{4E5810C0-BBCC-4DB5-8AFE-1C9619368772}" type="pres">
      <dgm:prSet presAssocID="{DE876B14-2484-4B99-B7B5-AC16F822006D}" presName="node" presStyleLbl="node1" presStyleIdx="51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2E3608-E330-45CB-B346-2FA490E0E798}" type="pres">
      <dgm:prSet presAssocID="{7694C12E-A41E-45D7-A634-3550B0BABA3D}" presName="sibTrans" presStyleCnt="0"/>
      <dgm:spPr/>
    </dgm:pt>
    <dgm:pt modelId="{05C12088-5E91-4DE2-90DE-74ABF9905DA4}" type="pres">
      <dgm:prSet presAssocID="{BF39B31C-32A0-4993-A816-B02F328A093E}" presName="node" presStyleLbl="node1" presStyleIdx="52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910C83-1D65-4259-BD1B-0D50E478F217}" type="pres">
      <dgm:prSet presAssocID="{1E848AAC-0A9C-4300-8300-DDB8C28FA7E0}" presName="sibTrans" presStyleCnt="0"/>
      <dgm:spPr/>
    </dgm:pt>
    <dgm:pt modelId="{EAE2CC94-4E2F-4C0D-AA3E-BAFBA7520277}" type="pres">
      <dgm:prSet presAssocID="{9BC7EC93-90F5-4C37-9911-112CFAE85997}" presName="node" presStyleLbl="node1" presStyleIdx="53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0F6678-9D48-45DF-97FB-32BAA5F41591}" srcId="{D3EBE209-87EC-452D-90FC-2D7D0330E8B7}" destId="{14BB9729-FCB4-4771-A817-6991926322EE}" srcOrd="32" destOrd="0" parTransId="{593451CE-25CC-455C-BB29-DC274B0C900B}" sibTransId="{513D8B9F-B466-4951-9B7C-7E79C1DCE3F7}"/>
    <dgm:cxn modelId="{84C282AD-7E3D-420F-ADDB-5CBE84C74ECD}" type="presOf" srcId="{16D3097F-F53C-40AB-9235-2B818C18F20F}" destId="{8F130ACC-BC74-4EC5-8DF1-DC0BE3AA94DF}" srcOrd="0" destOrd="0" presId="urn:microsoft.com/office/officeart/2005/8/layout/default#5"/>
    <dgm:cxn modelId="{3E71164A-05F1-47D1-8C2E-F321DFCA37DB}" srcId="{D3EBE209-87EC-452D-90FC-2D7D0330E8B7}" destId="{9BC7EC93-90F5-4C37-9911-112CFAE85997}" srcOrd="53" destOrd="0" parTransId="{473F9E2B-C935-47A7-9F08-565DBD613B1E}" sibTransId="{1CF7F223-1D22-4A8E-B1D6-632C893DCE1D}"/>
    <dgm:cxn modelId="{45885343-6AAE-4214-9F24-1B9D513A2E37}" srcId="{D3EBE209-87EC-452D-90FC-2D7D0330E8B7}" destId="{53FD7327-6651-4DD5-B6CB-3E3E04E66E4E}" srcOrd="25" destOrd="0" parTransId="{4696C364-E871-402D-81FD-DE99392BD0D0}" sibTransId="{B527308A-465A-4155-B499-A3BD01C98CDB}"/>
    <dgm:cxn modelId="{34B67786-7C04-426E-B9F5-0DBEF7B91ACA}" srcId="{D3EBE209-87EC-452D-90FC-2D7D0330E8B7}" destId="{CD527DF2-C33E-49FD-B0C0-EC3AC92B1526}" srcOrd="12" destOrd="0" parTransId="{349CD1D4-547D-400A-868E-2CFB347EF181}" sibTransId="{13E76163-8DDF-4FC2-83B0-891E50EADCF8}"/>
    <dgm:cxn modelId="{D85879CC-3178-412B-B106-5B22F65055AE}" srcId="{D3EBE209-87EC-452D-90FC-2D7D0330E8B7}" destId="{8F03C438-F520-45D7-A945-AD72CC82F40D}" srcOrd="21" destOrd="0" parTransId="{C69AB350-DB4F-4C19-815B-82D74ECD22A1}" sibTransId="{9B1346C5-E6D2-4181-82E0-B80411ABA332}"/>
    <dgm:cxn modelId="{321C4BFD-F315-4D62-914A-BAF0F98AECD2}" type="presOf" srcId="{599C6119-7F7F-4890-878E-754E0A1CCB30}" destId="{96D1B269-EF03-4591-9513-5131469219E6}" srcOrd="0" destOrd="0" presId="urn:microsoft.com/office/officeart/2005/8/layout/default#5"/>
    <dgm:cxn modelId="{0B618354-7EEF-413F-884D-5CB47657B0D9}" type="presOf" srcId="{CD4CE6D1-DB75-4892-AB75-8BB683779822}" destId="{58515953-AA9E-4CCF-968F-C57FC3ABD0CC}" srcOrd="0" destOrd="0" presId="urn:microsoft.com/office/officeart/2005/8/layout/default#5"/>
    <dgm:cxn modelId="{3ACFC934-BD40-47CC-81B3-CB3FF767B140}" type="presOf" srcId="{1DEEB1AE-2F82-4E79-9672-2D0F9F9DFC80}" destId="{BFFBCE8B-4C2D-4AD3-8F93-13B3F07A5A57}" srcOrd="0" destOrd="0" presId="urn:microsoft.com/office/officeart/2005/8/layout/default#5"/>
    <dgm:cxn modelId="{E94B1091-324D-4C96-9C3E-DD8787D86285}" srcId="{D3EBE209-87EC-452D-90FC-2D7D0330E8B7}" destId="{4BA3E0CF-7194-4591-9874-FCD53771EAA3}" srcOrd="50" destOrd="0" parTransId="{08BAD72F-4685-4514-B875-ACBCEF4FDBB7}" sibTransId="{F998E79E-9146-4BA1-B0B7-2659E5F8E5E8}"/>
    <dgm:cxn modelId="{F12C836E-C61D-4FC7-8AC4-1B437E4E4C83}" type="presOf" srcId="{44881583-8E97-4AF1-9C9D-AD72F0E7AA27}" destId="{FBDDA67A-BF0F-418D-9D2C-ABDA3EF0BFAC}" srcOrd="0" destOrd="0" presId="urn:microsoft.com/office/officeart/2005/8/layout/default#5"/>
    <dgm:cxn modelId="{B68969A4-F3B6-488A-B165-74C1262B2BEB}" type="presOf" srcId="{5BD82F52-4CB5-46F3-93F3-333D77D48111}" destId="{2BC04B01-CC31-4FB6-A1D3-40E2FCBD961D}" srcOrd="0" destOrd="0" presId="urn:microsoft.com/office/officeart/2005/8/layout/default#5"/>
    <dgm:cxn modelId="{1A854D59-5594-4D52-A5E4-FADF9CB10598}" srcId="{D3EBE209-87EC-452D-90FC-2D7D0330E8B7}" destId="{3ED60F0B-5B96-444B-865E-7DB1B989ABBF}" srcOrd="1" destOrd="0" parTransId="{65742B32-9F80-4C19-BCB5-E8D2AD6F021F}" sibTransId="{8E0F0C2C-A3A1-4C43-9288-42C4478EB7FB}"/>
    <dgm:cxn modelId="{4290E509-DC5C-439D-8D94-D6E8F07E55EA}" type="presOf" srcId="{ED1B6C94-BA38-4589-909B-3B4E2B317742}" destId="{CE16DFC8-46F5-4024-AEB2-FEA824A694A9}" srcOrd="0" destOrd="0" presId="urn:microsoft.com/office/officeart/2005/8/layout/default#5"/>
    <dgm:cxn modelId="{55A85E0C-B72B-49B0-AA9A-1E02B6DE4B68}" srcId="{D3EBE209-87EC-452D-90FC-2D7D0330E8B7}" destId="{CD4CE6D1-DB75-4892-AB75-8BB683779822}" srcOrd="43" destOrd="0" parTransId="{41BED103-C4FB-47FD-8BCE-3929891B41DF}" sibTransId="{67AE4459-237C-4D20-AAE6-26122991660C}"/>
    <dgm:cxn modelId="{FC4249E6-BB47-4A15-866D-AD66C621AF1E}" type="presOf" srcId="{D3EBE209-87EC-452D-90FC-2D7D0330E8B7}" destId="{EDF30B0D-76C2-4E3E-BFA0-EA59E11D499C}" srcOrd="0" destOrd="0" presId="urn:microsoft.com/office/officeart/2005/8/layout/default#5"/>
    <dgm:cxn modelId="{C84F4BF8-204A-4A18-933E-91BD612E7141}" type="presOf" srcId="{AB83F9CE-D217-42D7-A7F8-E41F66C80877}" destId="{0CC9ADD8-91E2-48E0-ACC3-AA9EF85D9F50}" srcOrd="0" destOrd="0" presId="urn:microsoft.com/office/officeart/2005/8/layout/default#5"/>
    <dgm:cxn modelId="{B282E004-B03C-453F-B04C-A83E5B5E274D}" srcId="{D3EBE209-87EC-452D-90FC-2D7D0330E8B7}" destId="{9FE5878E-52BE-440D-8DE1-D981FBC24B1F}" srcOrd="8" destOrd="0" parTransId="{88846531-B66E-4A70-B75B-7AB4C0911082}" sibTransId="{BD4801CC-8785-496C-A8CD-2FC5F4B3425B}"/>
    <dgm:cxn modelId="{A215EA09-1BDD-4695-9D37-6354A8E7BD49}" type="presOf" srcId="{A5D35365-6827-4EF1-BCE7-1CDC78743787}" destId="{EF500787-708F-4FD0-9AF0-C3D6F479382C}" srcOrd="0" destOrd="0" presId="urn:microsoft.com/office/officeart/2005/8/layout/default#5"/>
    <dgm:cxn modelId="{E220D0EA-9FF7-48DA-8825-5162FEBF00FA}" type="presOf" srcId="{E388B7F6-C657-4A12-BF30-9985C8365C26}" destId="{922B607F-46D2-4878-871A-993414E4D528}" srcOrd="0" destOrd="0" presId="urn:microsoft.com/office/officeart/2005/8/layout/default#5"/>
    <dgm:cxn modelId="{109D458B-2480-475A-8110-795FF439FD1D}" type="presOf" srcId="{B88DFA2D-D54F-4131-AB70-A36B533798F2}" destId="{EEEEBD16-5FB5-41FD-9896-7A4BC409095B}" srcOrd="0" destOrd="0" presId="urn:microsoft.com/office/officeart/2005/8/layout/default#5"/>
    <dgm:cxn modelId="{03510F86-B825-4C62-9340-6B90CBE6FAB7}" type="presOf" srcId="{371CE896-9427-4D61-AA45-00DA4A397ABF}" destId="{C65EA5FA-FDF6-4CC5-8B8E-7C8B6D9A691D}" srcOrd="0" destOrd="0" presId="urn:microsoft.com/office/officeart/2005/8/layout/default#5"/>
    <dgm:cxn modelId="{EA01F64E-238A-4A99-8B55-919558782C45}" type="presOf" srcId="{DB020F77-5AF3-4F65-8BEB-0BB6DBC74BD1}" destId="{7939CD04-3EDC-4773-97D1-908F3A91C825}" srcOrd="0" destOrd="0" presId="urn:microsoft.com/office/officeart/2005/8/layout/default#5"/>
    <dgm:cxn modelId="{E3516890-0A87-4861-967B-F116EBC5CAD6}" type="presOf" srcId="{7B55AA60-E5FB-4408-B2D4-1457BB598BAE}" destId="{33F13E67-FEFC-434D-B6BE-261A2E7CF1F4}" srcOrd="0" destOrd="0" presId="urn:microsoft.com/office/officeart/2005/8/layout/default#5"/>
    <dgm:cxn modelId="{9A0D0ECC-1A7F-43BE-935A-863C0D79A544}" srcId="{D3EBE209-87EC-452D-90FC-2D7D0330E8B7}" destId="{DE662099-3753-4F2C-A976-79BBA985AAEA}" srcOrd="30" destOrd="0" parTransId="{3ED57600-FD04-475C-A038-9A5C99AE2ED7}" sibTransId="{7AA3B96D-7EF1-4D7D-A42A-625BA2808CED}"/>
    <dgm:cxn modelId="{3E9D3F6A-5EC1-4092-82BB-37B3D2FA82D6}" type="presOf" srcId="{B6EBCB9F-14F1-4E29-827C-5EF01CBF8132}" destId="{6750C768-D3E0-4855-9EDA-8710E24A2E84}" srcOrd="0" destOrd="0" presId="urn:microsoft.com/office/officeart/2005/8/layout/default#5"/>
    <dgm:cxn modelId="{2C13D5A2-643F-4AB9-8D0B-A166CBB44082}" srcId="{D3EBE209-87EC-452D-90FC-2D7D0330E8B7}" destId="{36916B2B-26DF-4F19-9AE9-59EB8C944B31}" srcOrd="36" destOrd="0" parTransId="{7AC549B2-8E9D-46E5-9063-194500C8125C}" sibTransId="{D0DD6920-DC52-43AB-AF85-639CF37C9C0B}"/>
    <dgm:cxn modelId="{958A8D72-7B84-4A74-BD00-6247AB9DFB5C}" type="presOf" srcId="{6C2E1EFE-A26C-4FD6-BD7D-0EB6D0C33129}" destId="{8BC5EA87-B9C0-4B02-B43B-5154D192499B}" srcOrd="0" destOrd="0" presId="urn:microsoft.com/office/officeart/2005/8/layout/default#5"/>
    <dgm:cxn modelId="{0BD1BDF1-CDD7-4199-80F5-BD65CE4E1D01}" srcId="{D3EBE209-87EC-452D-90FC-2D7D0330E8B7}" destId="{441D933A-BA51-478F-92A0-D2114F35787F}" srcOrd="16" destOrd="0" parTransId="{0CC1454D-D38A-4703-B81E-0875F976A0C2}" sibTransId="{24DC5056-73CC-43EA-A1F8-9B2775461003}"/>
    <dgm:cxn modelId="{5AC0E6A6-2AD9-469B-A725-0BEE6B1BE043}" srcId="{D3EBE209-87EC-452D-90FC-2D7D0330E8B7}" destId="{6C2E1EFE-A26C-4FD6-BD7D-0EB6D0C33129}" srcOrd="4" destOrd="0" parTransId="{929C2A03-C61D-4BCC-90BD-FB3A1BF07C1E}" sibTransId="{D33B83C0-CC97-45BF-91C5-F95FFABFEE87}"/>
    <dgm:cxn modelId="{88A39D5A-9B5E-4C07-8CA6-507CB3D04182}" srcId="{D3EBE209-87EC-452D-90FC-2D7D0330E8B7}" destId="{21F2E625-9390-4409-B2F0-42D43D498316}" srcOrd="27" destOrd="0" parTransId="{EC5D3285-C3E9-4F1B-952C-C8C91D2FCB8F}" sibTransId="{9E2A78ED-01C1-4777-92A7-E9D1EA96A539}"/>
    <dgm:cxn modelId="{606250AE-937E-4D9B-868F-B9B8B66A62E2}" type="presOf" srcId="{CAA4D767-91FC-417E-9B18-8466A8128AB4}" destId="{0F4F0749-376E-4F25-8812-91EF0A6560F6}" srcOrd="0" destOrd="0" presId="urn:microsoft.com/office/officeart/2005/8/layout/default#5"/>
    <dgm:cxn modelId="{5F3E7E82-6FD7-4028-B0D2-2864728064AB}" srcId="{D3EBE209-87EC-452D-90FC-2D7D0330E8B7}" destId="{E066DF59-7D63-46A7-A523-968A7B3E61EF}" srcOrd="39" destOrd="0" parTransId="{05BD9AED-2AC7-415C-8B99-84C16AF2D414}" sibTransId="{1052E66A-528E-4B9F-A70D-6FC43EC87238}"/>
    <dgm:cxn modelId="{B5A2AE5B-6449-46BB-B43A-4080A5B18472}" type="presOf" srcId="{0BC071BE-0C73-4EBF-B55B-E1FB2284B88D}" destId="{2770BC91-E798-4934-9685-467274A2ACFA}" srcOrd="0" destOrd="0" presId="urn:microsoft.com/office/officeart/2005/8/layout/default#5"/>
    <dgm:cxn modelId="{94C10BCE-7E14-4F0F-A1E8-2D5A51D5BF03}" srcId="{D3EBE209-87EC-452D-90FC-2D7D0330E8B7}" destId="{072D7BF8-1069-46D4-B0E8-8C5BE20A823C}" srcOrd="34" destOrd="0" parTransId="{7CD50560-F79E-4436-85CC-DFE896DE5B2D}" sibTransId="{A8693A14-D66C-4EE0-B39E-31F43CCA65ED}"/>
    <dgm:cxn modelId="{BBB15807-85B7-4ED5-9196-22E3BD4C1629}" type="presOf" srcId="{29783803-5D14-42C6-9511-71D8AE0D15BD}" destId="{A2743063-3FE9-4755-9C35-EF530BAE7615}" srcOrd="0" destOrd="0" presId="urn:microsoft.com/office/officeart/2005/8/layout/default#5"/>
    <dgm:cxn modelId="{C58BD66D-6B39-4C21-8E49-643C783F9BE0}" type="presOf" srcId="{3ED60F0B-5B96-444B-865E-7DB1B989ABBF}" destId="{70AF2728-BBB5-4473-8614-E845835F47F6}" srcOrd="0" destOrd="0" presId="urn:microsoft.com/office/officeart/2005/8/layout/default#5"/>
    <dgm:cxn modelId="{B7552D87-6208-4FC2-AF80-895E22AE37ED}" type="presOf" srcId="{EC585FC7-5D2F-4826-BFF2-83EED7CDF7CE}" destId="{C7B3C2DD-3565-4BA0-9238-0E127CAB6DB8}" srcOrd="0" destOrd="0" presId="urn:microsoft.com/office/officeart/2005/8/layout/default#5"/>
    <dgm:cxn modelId="{0354C431-4CDF-4234-987B-48730315F1C6}" srcId="{D3EBE209-87EC-452D-90FC-2D7D0330E8B7}" destId="{129252B0-5429-4F4A-9831-AC7469919D59}" srcOrd="38" destOrd="0" parTransId="{1EC22002-5CF8-412E-85C8-22345B4231FB}" sibTransId="{7DA21140-4B73-468F-9527-F143FD726F11}"/>
    <dgm:cxn modelId="{ACF12863-A633-4959-86DE-3361E7970BA0}" type="presOf" srcId="{BF39B31C-32A0-4993-A816-B02F328A093E}" destId="{05C12088-5E91-4DE2-90DE-74ABF9905DA4}" srcOrd="0" destOrd="0" presId="urn:microsoft.com/office/officeart/2005/8/layout/default#5"/>
    <dgm:cxn modelId="{71F30F93-D5C1-45A8-A1BD-BCBE84B2C616}" srcId="{D3EBE209-87EC-452D-90FC-2D7D0330E8B7}" destId="{0BC071BE-0C73-4EBF-B55B-E1FB2284B88D}" srcOrd="49" destOrd="0" parTransId="{F000DB5A-9209-4D73-BB10-923723863773}" sibTransId="{64CE1BC3-F1A4-4F28-91E3-3ACAF381C4BA}"/>
    <dgm:cxn modelId="{67C85D98-9E5C-45F1-83E4-63F046B598E3}" srcId="{D3EBE209-87EC-452D-90FC-2D7D0330E8B7}" destId="{4E99CF5E-8F7A-49B0-8891-E723CAF7AA78}" srcOrd="31" destOrd="0" parTransId="{1BCC7E22-A4DF-4225-A072-A82E8429101F}" sibTransId="{65156C61-AB58-405A-8962-0AFCAF357DBE}"/>
    <dgm:cxn modelId="{971A65B8-A1DB-4081-BA8B-B854E783B9BC}" type="presOf" srcId="{441D933A-BA51-478F-92A0-D2114F35787F}" destId="{D4D37D67-CD67-4D0E-8907-E10FE5BFC57D}" srcOrd="0" destOrd="0" presId="urn:microsoft.com/office/officeart/2005/8/layout/default#5"/>
    <dgm:cxn modelId="{5CDB97A2-24FF-439D-B7A1-C39EB1A75124}" srcId="{D3EBE209-87EC-452D-90FC-2D7D0330E8B7}" destId="{ED1B6C94-BA38-4589-909B-3B4E2B317742}" srcOrd="46" destOrd="0" parTransId="{E0481B6E-BAEF-4813-81E8-8E5062FB5B9F}" sibTransId="{538DC4AC-3781-4425-B81E-F1F1D94E5BE3}"/>
    <dgm:cxn modelId="{08B0D9AE-D41E-4520-AC9A-DBDB8E0B971E}" type="presOf" srcId="{21F2E625-9390-4409-B2F0-42D43D498316}" destId="{DC6476B4-9541-4FC7-BB3F-20EFAE1B8DA4}" srcOrd="0" destOrd="0" presId="urn:microsoft.com/office/officeart/2005/8/layout/default#5"/>
    <dgm:cxn modelId="{57ECA996-F75D-4B4A-80E8-C6DBEF375015}" type="presOf" srcId="{9BC7EC93-90F5-4C37-9911-112CFAE85997}" destId="{EAE2CC94-4E2F-4C0D-AA3E-BAFBA7520277}" srcOrd="0" destOrd="0" presId="urn:microsoft.com/office/officeart/2005/8/layout/default#5"/>
    <dgm:cxn modelId="{A29F1491-BE7F-459E-ABA3-1E897615D29F}" type="presOf" srcId="{CD527DF2-C33E-49FD-B0C0-EC3AC92B1526}" destId="{6446969D-C1FA-4893-8C3F-FE58BC667681}" srcOrd="0" destOrd="0" presId="urn:microsoft.com/office/officeart/2005/8/layout/default#5"/>
    <dgm:cxn modelId="{17C4781A-8D63-4203-9226-13A581977B38}" type="presOf" srcId="{9FE5878E-52BE-440D-8DE1-D981FBC24B1F}" destId="{AD3790A6-9FCB-4261-AD2B-EC64B9BA576A}" srcOrd="0" destOrd="0" presId="urn:microsoft.com/office/officeart/2005/8/layout/default#5"/>
    <dgm:cxn modelId="{9961442B-68D9-4524-AD7C-944541022EB5}" srcId="{D3EBE209-87EC-452D-90FC-2D7D0330E8B7}" destId="{66515F7C-CFED-47FD-9D5A-57EEFC5FFE96}" srcOrd="23" destOrd="0" parTransId="{4D9E2918-3937-4962-BC1E-AD372749B54C}" sibTransId="{FEE61D68-F0A8-4753-BD4B-85C61C119EBA}"/>
    <dgm:cxn modelId="{F62C05F2-52BE-4ED3-89EE-BB009CC36853}" srcId="{D3EBE209-87EC-452D-90FC-2D7D0330E8B7}" destId="{DB020F77-5AF3-4F65-8BEB-0BB6DBC74BD1}" srcOrd="13" destOrd="0" parTransId="{8EEBE813-F847-4063-8C04-C114972DA96C}" sibTransId="{66928AD0-1A40-4885-8D52-9752C99AA83B}"/>
    <dgm:cxn modelId="{5785B46B-86CA-454E-A9A8-D82A180EF9A4}" srcId="{D3EBE209-87EC-452D-90FC-2D7D0330E8B7}" destId="{E3DBA82D-68D3-45E1-B42C-05FAB6C3D4BE}" srcOrd="35" destOrd="0" parTransId="{2E6E04F5-858A-4655-950C-A1D2EE42EF95}" sibTransId="{58462B75-FFB4-4F53-8FC6-BBBFEE450AE7}"/>
    <dgm:cxn modelId="{DC5B7C32-8E9B-41EC-B652-3493E9616548}" type="presOf" srcId="{53FD7327-6651-4DD5-B6CB-3E3E04E66E4E}" destId="{125CF719-AB50-457F-8A45-C334166726B3}" srcOrd="0" destOrd="0" presId="urn:microsoft.com/office/officeart/2005/8/layout/default#5"/>
    <dgm:cxn modelId="{883B7ABF-C04E-4FF5-B59B-62FFBD845463}" type="presOf" srcId="{A5219FEA-34C8-4FEA-841B-B5FB5A900B6A}" destId="{5C022409-4F8C-4FF1-BD3C-50106F73B1B7}" srcOrd="0" destOrd="0" presId="urn:microsoft.com/office/officeart/2005/8/layout/default#5"/>
    <dgm:cxn modelId="{EBF290CD-F41D-4CEF-B150-3E07FF4E58E6}" type="presOf" srcId="{4E99CF5E-8F7A-49B0-8891-E723CAF7AA78}" destId="{4A314BA2-3548-4966-9CA1-B5A8C60D8199}" srcOrd="0" destOrd="0" presId="urn:microsoft.com/office/officeart/2005/8/layout/default#5"/>
    <dgm:cxn modelId="{2B32B090-9E8B-4826-AFC2-B98E2007375F}" srcId="{D3EBE209-87EC-452D-90FC-2D7D0330E8B7}" destId="{29783803-5D14-42C6-9511-71D8AE0D15BD}" srcOrd="17" destOrd="0" parTransId="{B6667C54-1676-4F92-9FF1-EA04581D0B68}" sibTransId="{74D21D2A-1E5D-4F3B-9970-AAC2DCAB7C14}"/>
    <dgm:cxn modelId="{BFC490E9-2939-4AB6-9F62-A24FA1FF4EAD}" type="presOf" srcId="{E3DBA82D-68D3-45E1-B42C-05FAB6C3D4BE}" destId="{1E9421DF-B6CB-49AC-BD03-CA53F575477B}" srcOrd="0" destOrd="0" presId="urn:microsoft.com/office/officeart/2005/8/layout/default#5"/>
    <dgm:cxn modelId="{5DD16A77-4DA4-4F6D-A1CD-3E02B7A4EBE7}" srcId="{D3EBE209-87EC-452D-90FC-2D7D0330E8B7}" destId="{E7B2AF54-7FC8-4848-A77F-70734EE0F50F}" srcOrd="47" destOrd="0" parTransId="{324B7C48-4EC0-4B12-BB4E-3F66F66D5FD5}" sibTransId="{91FBC6E8-5760-4BC6-AEF4-C7F4F69BE049}"/>
    <dgm:cxn modelId="{000230A4-D84F-4615-8F16-B4D2BD7A7BA5}" srcId="{D3EBE209-87EC-452D-90FC-2D7D0330E8B7}" destId="{1DA73FE7-FBA0-417F-B85D-9886112FCFA5}" srcOrd="19" destOrd="0" parTransId="{7CBFC73A-AC46-41F8-B2A2-2465FD22305F}" sibTransId="{148C790A-326C-4B71-86C5-37F9159B4009}"/>
    <dgm:cxn modelId="{35665B3B-7289-4878-AAFD-0E27057BD416}" type="presOf" srcId="{8EA781D5-1535-42FE-9A38-5D6034BE484B}" destId="{609205A2-F6AA-4854-A6C4-D1403A9B045D}" srcOrd="0" destOrd="0" presId="urn:microsoft.com/office/officeart/2005/8/layout/default#5"/>
    <dgm:cxn modelId="{C7F543C4-2D0E-4FC3-AA3C-761CA4E81E6A}" type="presOf" srcId="{444C7BD7-1687-4A4F-ACD3-401BAA704CFF}" destId="{DA86343F-45D4-4E19-9CAB-964F81C0449C}" srcOrd="0" destOrd="0" presId="urn:microsoft.com/office/officeart/2005/8/layout/default#5"/>
    <dgm:cxn modelId="{133A39C5-4724-450F-ACDE-64DBDD473528}" srcId="{D3EBE209-87EC-452D-90FC-2D7D0330E8B7}" destId="{E388B7F6-C657-4A12-BF30-9985C8365C26}" srcOrd="22" destOrd="0" parTransId="{7962C720-E866-45BC-86BE-C6B1BA26C815}" sibTransId="{26C144A7-CB30-430E-8DB8-643110616FC5}"/>
    <dgm:cxn modelId="{5983F08C-CF17-4C98-AFF4-ED39BDA231AD}" srcId="{D3EBE209-87EC-452D-90FC-2D7D0330E8B7}" destId="{5850B6DF-EA3D-44D1-94FE-FBA0F4551CAB}" srcOrd="40" destOrd="0" parTransId="{1C9E7E46-CB12-4581-96F7-D6950D99C043}" sibTransId="{6FE84057-63ED-434F-AF84-A35E1A38C44C}"/>
    <dgm:cxn modelId="{9F07CC24-26C3-473D-AC69-0A1DC0E0F4DA}" srcId="{D3EBE209-87EC-452D-90FC-2D7D0330E8B7}" destId="{44881583-8E97-4AF1-9C9D-AD72F0E7AA27}" srcOrd="28" destOrd="0" parTransId="{8FDD8E0C-AD8F-43A7-95AB-1BCCC749E97A}" sibTransId="{63805332-FB55-43C5-B202-AF369E96BA64}"/>
    <dgm:cxn modelId="{78520196-E772-4575-A232-7F6D4D1BE860}" srcId="{D3EBE209-87EC-452D-90FC-2D7D0330E8B7}" destId="{A5D35365-6827-4EF1-BCE7-1CDC78743787}" srcOrd="45" destOrd="0" parTransId="{C65F9BF4-34C7-40C3-8472-70B364F4356E}" sibTransId="{991EE274-FCB9-4E1E-8B56-20E4233658D4}"/>
    <dgm:cxn modelId="{9638A00F-082C-409D-9A58-E6752A0A63A6}" srcId="{D3EBE209-87EC-452D-90FC-2D7D0330E8B7}" destId="{599C6119-7F7F-4890-878E-754E0A1CCB30}" srcOrd="41" destOrd="0" parTransId="{C45D0B66-09EE-49EC-8218-AC0786A1B5F3}" sibTransId="{E1EC166B-BD3B-4EF6-A10A-52C677FB0CDD}"/>
    <dgm:cxn modelId="{DC0BDA60-6FE2-4BCB-977E-DAB6CEE240C7}" type="presOf" srcId="{7BCBC315-0332-40D1-901A-3B48113FE2AE}" destId="{C3801802-0A7E-4762-8AAD-2656798F2C37}" srcOrd="0" destOrd="0" presId="urn:microsoft.com/office/officeart/2005/8/layout/default#5"/>
    <dgm:cxn modelId="{8277AFE4-88DD-4B32-9524-EB0D8A2A4230}" type="presOf" srcId="{2CE2345A-B0CE-4C84-BFDF-FBA4F4102529}" destId="{0AD29E9E-5432-492E-A8D3-5FA436D62233}" srcOrd="0" destOrd="0" presId="urn:microsoft.com/office/officeart/2005/8/layout/default#5"/>
    <dgm:cxn modelId="{64C9174B-9D25-4B00-A043-45AFE4AA123D}" srcId="{D3EBE209-87EC-452D-90FC-2D7D0330E8B7}" destId="{A5219FEA-34C8-4FEA-841B-B5FB5A900B6A}" srcOrd="0" destOrd="0" parTransId="{4D381109-7FB6-4DF9-97DD-5E8A63115961}" sibTransId="{A908E0DC-65A0-42BD-8019-3DF22E036883}"/>
    <dgm:cxn modelId="{9BBDDB43-9674-4378-96D2-7754BEF0E0AB}" srcId="{D3EBE209-87EC-452D-90FC-2D7D0330E8B7}" destId="{7B55AA60-E5FB-4408-B2D4-1457BB598BAE}" srcOrd="10" destOrd="0" parTransId="{3D35C38A-9848-4F26-BEAB-E9E0CFAD3CC1}" sibTransId="{074CDF1B-BF55-4034-8F5F-633248BBA28C}"/>
    <dgm:cxn modelId="{124905F6-6922-4A5D-AB39-66D9CB4F31E9}" srcId="{D3EBE209-87EC-452D-90FC-2D7D0330E8B7}" destId="{828D1C18-EC2C-459A-9435-468B150F8BAD}" srcOrd="2" destOrd="0" parTransId="{8E16C894-5E95-400A-B598-BDC28D70955F}" sibTransId="{0A7DE859-DF3D-4FAB-9067-A0CA23707570}"/>
    <dgm:cxn modelId="{3F9F527C-D7BE-4DA6-8C9F-48348133A512}" type="presOf" srcId="{8F03C438-F520-45D7-A945-AD72CC82F40D}" destId="{11C2791E-6BF0-47C2-A150-01D3335E8EF3}" srcOrd="0" destOrd="0" presId="urn:microsoft.com/office/officeart/2005/8/layout/default#5"/>
    <dgm:cxn modelId="{4C9EBFB4-DF9A-4F48-9E33-5931C8F7A8AC}" srcId="{D3EBE209-87EC-452D-90FC-2D7D0330E8B7}" destId="{E9D9F075-9D7C-404E-BFDB-452D0EC04D05}" srcOrd="48" destOrd="0" parTransId="{2DBDE2E4-0DFA-40D9-B60C-D0696A3D83FB}" sibTransId="{C1C84A15-A04F-4927-BEF7-B7CD08E2EB04}"/>
    <dgm:cxn modelId="{45379BB6-7162-408F-ACE5-BF8B40F37812}" type="presOf" srcId="{DE876B14-2484-4B99-B7B5-AC16F822006D}" destId="{4E5810C0-BBCC-4DB5-8AFE-1C9619368772}" srcOrd="0" destOrd="0" presId="urn:microsoft.com/office/officeart/2005/8/layout/default#5"/>
    <dgm:cxn modelId="{97117D34-68FC-4075-8B83-B3FF5AFE4604}" type="presOf" srcId="{1DA73FE7-FBA0-417F-B85D-9886112FCFA5}" destId="{08007DCD-0A50-4C9D-B4B2-CBD4C50F35B3}" srcOrd="0" destOrd="0" presId="urn:microsoft.com/office/officeart/2005/8/layout/default#5"/>
    <dgm:cxn modelId="{847634CD-28E6-4B37-97B7-8291FD1A27DD}" type="presOf" srcId="{66515F7C-CFED-47FD-9D5A-57EEFC5FFE96}" destId="{6D41BD77-9B7E-4651-A43D-AA21CFAFDA5E}" srcOrd="0" destOrd="0" presId="urn:microsoft.com/office/officeart/2005/8/layout/default#5"/>
    <dgm:cxn modelId="{C949F9CF-A720-41E5-85E2-7289F8400E1A}" srcId="{D3EBE209-87EC-452D-90FC-2D7D0330E8B7}" destId="{EC585FC7-5D2F-4826-BFF2-83EED7CDF7CE}" srcOrd="33" destOrd="0" parTransId="{6ABFD30E-6194-4C70-94E7-820742191793}" sibTransId="{31F64F60-5332-4E75-A601-AC24CABB4D6D}"/>
    <dgm:cxn modelId="{DB6B920F-95AF-4356-8B91-878BE3002A5B}" srcId="{D3EBE209-87EC-452D-90FC-2D7D0330E8B7}" destId="{CAA4D767-91FC-417E-9B18-8466A8128AB4}" srcOrd="9" destOrd="0" parTransId="{4565F428-FCC3-42BC-BDCD-C9584C0C15CB}" sibTransId="{A1C1CC1F-E292-423A-9FF5-55AE44D38A1F}"/>
    <dgm:cxn modelId="{9941E781-1CF9-4E3A-A58A-3747A50837F6}" srcId="{D3EBE209-87EC-452D-90FC-2D7D0330E8B7}" destId="{5BD82F52-4CB5-46F3-93F3-333D77D48111}" srcOrd="37" destOrd="0" parTransId="{972BA109-3507-4F71-8FEB-DED4A8FFE21D}" sibTransId="{6D58DDDA-7C3A-464B-8C7F-7434A18375E0}"/>
    <dgm:cxn modelId="{ACEE65F6-7CA2-4D68-AD73-6D602EA2A6DE}" srcId="{D3EBE209-87EC-452D-90FC-2D7D0330E8B7}" destId="{7BCBC315-0332-40D1-901A-3B48113FE2AE}" srcOrd="29" destOrd="0" parTransId="{3EF8C12A-6050-462F-891A-E3CB07D05031}" sibTransId="{8AAFE36D-9B7D-4E1C-A61E-6E2BB80B3AE6}"/>
    <dgm:cxn modelId="{5FEFA60B-E245-4017-8C7C-6CB9156F6C44}" type="presOf" srcId="{E7B2AF54-7FC8-4848-A77F-70734EE0F50F}" destId="{A9DED33E-1FFE-4E60-99CB-2D14AB30B8D0}" srcOrd="0" destOrd="0" presId="urn:microsoft.com/office/officeart/2005/8/layout/default#5"/>
    <dgm:cxn modelId="{41026406-6493-4D02-8968-38BA194A5E42}" srcId="{D3EBE209-87EC-452D-90FC-2D7D0330E8B7}" destId="{82ADC0E4-EC48-4589-9765-1084DB56D993}" srcOrd="14" destOrd="0" parTransId="{AAFCCD55-1A4A-4519-B7D0-DC0A6881BF95}" sibTransId="{732BD383-924D-4E93-BF67-6E7343F9732D}"/>
    <dgm:cxn modelId="{E2B1C999-535F-4C28-BFC3-87D64DD68306}" type="presOf" srcId="{3EEA09E8-F971-4CF4-A7D9-385FC510D825}" destId="{C08B13C9-5864-4F5D-BA21-04AE68EC1A29}" srcOrd="0" destOrd="0" presId="urn:microsoft.com/office/officeart/2005/8/layout/default#5"/>
    <dgm:cxn modelId="{453A8FF9-8ED4-47F9-A5BB-D6310C865F30}" srcId="{D3EBE209-87EC-452D-90FC-2D7D0330E8B7}" destId="{B6EBCB9F-14F1-4E29-827C-5EF01CBF8132}" srcOrd="18" destOrd="0" parTransId="{69E7BAC9-F1EF-429F-806B-B2AE879DFFEF}" sibTransId="{39EDC3EC-1D7D-4F3E-9269-96201408A675}"/>
    <dgm:cxn modelId="{A90B5F9A-1EA8-4DBA-9C26-7F443882E147}" type="presOf" srcId="{129252B0-5429-4F4A-9831-AC7469919D59}" destId="{02EA9A74-750C-45E3-9FEC-49DB5025F011}" srcOrd="0" destOrd="0" presId="urn:microsoft.com/office/officeart/2005/8/layout/default#5"/>
    <dgm:cxn modelId="{E777B835-A0E6-4901-9427-C01C466AB958}" srcId="{D3EBE209-87EC-452D-90FC-2D7D0330E8B7}" destId="{444C7BD7-1687-4A4F-ACD3-401BAA704CFF}" srcOrd="11" destOrd="0" parTransId="{F68F0B95-8B69-410E-B2E3-FF52059894A2}" sibTransId="{E9FACC39-D911-4D64-9B91-494806143202}"/>
    <dgm:cxn modelId="{07344600-7FEA-43BB-A71C-6D2E1C5B0905}" type="presOf" srcId="{36916B2B-26DF-4F19-9AE9-59EB8C944B31}" destId="{85D6DB15-010C-4A4D-B7E2-D00E91F9FC50}" srcOrd="0" destOrd="0" presId="urn:microsoft.com/office/officeart/2005/8/layout/default#5"/>
    <dgm:cxn modelId="{E57DA746-0113-48E9-8BFA-8D126A870E71}" srcId="{D3EBE209-87EC-452D-90FC-2D7D0330E8B7}" destId="{0616C951-7109-409F-A84D-C4BC54AC9620}" srcOrd="7" destOrd="0" parTransId="{9F532669-42AE-4A16-A62F-7CB95F8111E3}" sibTransId="{4ADA09E2-C991-4112-BA29-0BD9AFB97D45}"/>
    <dgm:cxn modelId="{A27BB057-0835-4733-B6EF-4A5138045628}" srcId="{D3EBE209-87EC-452D-90FC-2D7D0330E8B7}" destId="{B88DFA2D-D54F-4131-AB70-A36B533798F2}" srcOrd="3" destOrd="0" parTransId="{2EC3FA3E-1760-4A54-B7DA-7276AC57637C}" sibTransId="{348BF18A-49A0-47DB-8567-5F028FAAA396}"/>
    <dgm:cxn modelId="{EEA9928C-E704-4FC0-AB23-4AC4A6353238}" srcId="{D3EBE209-87EC-452D-90FC-2D7D0330E8B7}" destId="{1DEEB1AE-2F82-4E79-9672-2D0F9F9DFC80}" srcOrd="20" destOrd="0" parTransId="{FDA86758-140E-4185-859A-3BCB211B3342}" sibTransId="{C1CF649B-34E5-425B-927B-2C390A7B3591}"/>
    <dgm:cxn modelId="{BB5830DB-EF23-4065-BD94-E2E569D04AE0}" srcId="{D3EBE209-87EC-452D-90FC-2D7D0330E8B7}" destId="{2CE2345A-B0CE-4C84-BFDF-FBA4F4102529}" srcOrd="6" destOrd="0" parTransId="{FD01B621-61AC-4CBA-BDC9-7AE8FE25F807}" sibTransId="{394E009D-0ED2-426C-A7CA-B229F41D5FDB}"/>
    <dgm:cxn modelId="{12A37DC0-7467-4244-A11F-36FD1E843DD6}" type="presOf" srcId="{0616C951-7109-409F-A84D-C4BC54AC9620}" destId="{2CDBD178-79BE-4D5F-AC42-989D48E52B55}" srcOrd="0" destOrd="0" presId="urn:microsoft.com/office/officeart/2005/8/layout/default#5"/>
    <dgm:cxn modelId="{111DE321-8A63-4202-AF42-4AAFC26754FF}" type="presOf" srcId="{E066DF59-7D63-46A7-A523-968A7B3E61EF}" destId="{953260D2-F208-4735-B81B-1A413C9C0C80}" srcOrd="0" destOrd="0" presId="urn:microsoft.com/office/officeart/2005/8/layout/default#5"/>
    <dgm:cxn modelId="{316BD5F1-6FD0-47DA-8FFA-6DEB240E57D8}" srcId="{D3EBE209-87EC-452D-90FC-2D7D0330E8B7}" destId="{DE876B14-2484-4B99-B7B5-AC16F822006D}" srcOrd="51" destOrd="0" parTransId="{A7E01764-4DD6-48BD-94D9-5E92CF317600}" sibTransId="{7694C12E-A41E-45D7-A634-3550B0BABA3D}"/>
    <dgm:cxn modelId="{A9C0B78E-0826-4EEA-94A3-E6BC5D02A074}" srcId="{D3EBE209-87EC-452D-90FC-2D7D0330E8B7}" destId="{16D3097F-F53C-40AB-9235-2B818C18F20F}" srcOrd="5" destOrd="0" parTransId="{F8BBCD7E-1F3A-4CC5-9ACA-53E8F2BB8E20}" sibTransId="{FA632C0E-AC7A-43F1-B418-B707F0539B32}"/>
    <dgm:cxn modelId="{90B59E94-3C1B-452A-B64D-E71E4EF79BA2}" type="presOf" srcId="{5850B6DF-EA3D-44D1-94FE-FBA0F4551CAB}" destId="{E0DCA913-EA84-4D08-9CD3-50A51FCC8B46}" srcOrd="0" destOrd="0" presId="urn:microsoft.com/office/officeart/2005/8/layout/default#5"/>
    <dgm:cxn modelId="{42E853A5-CD57-41A5-9B81-08E027877B91}" type="presOf" srcId="{C6B88B14-02F8-4766-AF8C-8B3D1D98CE71}" destId="{BEDF3C36-C939-4010-B212-41DC86B5FBFF}" srcOrd="0" destOrd="0" presId="urn:microsoft.com/office/officeart/2005/8/layout/default#5"/>
    <dgm:cxn modelId="{E8D3CEE6-0323-40CC-A5F9-45F101DDF07F}" type="presOf" srcId="{828D1C18-EC2C-459A-9435-468B150F8BAD}" destId="{D12E6B47-3CD9-4A06-96A6-502E2BCAE4C1}" srcOrd="0" destOrd="0" presId="urn:microsoft.com/office/officeart/2005/8/layout/default#5"/>
    <dgm:cxn modelId="{A90DD4F8-58C0-44F9-9C52-3FC5C6FD072F}" srcId="{D3EBE209-87EC-452D-90FC-2D7D0330E8B7}" destId="{C6B88B14-02F8-4766-AF8C-8B3D1D98CE71}" srcOrd="26" destOrd="0" parTransId="{6B7EB68F-D87B-4E91-902A-8765C7F15460}" sibTransId="{B573A28B-1E34-4D1F-82C0-FEC94D3CC873}"/>
    <dgm:cxn modelId="{958809D7-9839-4C4E-8490-93994DEAB8BC}" srcId="{D3EBE209-87EC-452D-90FC-2D7D0330E8B7}" destId="{AB83F9CE-D217-42D7-A7F8-E41F66C80877}" srcOrd="24" destOrd="0" parTransId="{3CE12515-2225-49AA-BEF0-C54A92F31845}" sibTransId="{C48A4007-7049-4D79-9DC0-49EDE3DD043D}"/>
    <dgm:cxn modelId="{98DC9100-2C11-4016-BC3C-06C5F07CA3FC}" type="presOf" srcId="{82ADC0E4-EC48-4589-9765-1084DB56D993}" destId="{3D84FDF7-2BE7-457C-AA18-8453F4412D4D}" srcOrd="0" destOrd="0" presId="urn:microsoft.com/office/officeart/2005/8/layout/default#5"/>
    <dgm:cxn modelId="{985E3B73-B711-4F0F-ADB7-6D7BC8558258}" type="presOf" srcId="{072D7BF8-1069-46D4-B0E8-8C5BE20A823C}" destId="{ACDE9800-7756-456B-9CD3-29DCBF90EA13}" srcOrd="0" destOrd="0" presId="urn:microsoft.com/office/officeart/2005/8/layout/default#5"/>
    <dgm:cxn modelId="{0D9A06FC-815C-45E5-9A81-5FC343C707A0}" srcId="{D3EBE209-87EC-452D-90FC-2D7D0330E8B7}" destId="{8EA781D5-1535-42FE-9A38-5D6034BE484B}" srcOrd="15" destOrd="0" parTransId="{8ED961A8-8C52-40A6-BD7D-6B914F01B86E}" sibTransId="{C1FB22A5-989D-46EC-867E-ABE00E3DD93D}"/>
    <dgm:cxn modelId="{B4CE36C9-96A0-47EF-8748-FB8303153143}" type="presOf" srcId="{E9D9F075-9D7C-404E-BFDB-452D0EC04D05}" destId="{326269EF-0401-4A6A-95D5-A62FCF69E02A}" srcOrd="0" destOrd="0" presId="urn:microsoft.com/office/officeart/2005/8/layout/default#5"/>
    <dgm:cxn modelId="{FFFA1F81-B6F0-4FEB-B6BB-A9564E3956CD}" type="presOf" srcId="{4BA3E0CF-7194-4591-9874-FCD53771EAA3}" destId="{09907DE4-B865-4CA6-8090-E77CFABE694C}" srcOrd="0" destOrd="0" presId="urn:microsoft.com/office/officeart/2005/8/layout/default#5"/>
    <dgm:cxn modelId="{CB20B299-1701-4AD8-B6C3-94FD266B58E7}" srcId="{D3EBE209-87EC-452D-90FC-2D7D0330E8B7}" destId="{371CE896-9427-4D61-AA45-00DA4A397ABF}" srcOrd="44" destOrd="0" parTransId="{5835D776-F0FC-4765-A558-C51584052386}" sibTransId="{634B4397-C017-478D-AFEE-121C1D7ABD93}"/>
    <dgm:cxn modelId="{2D1F51A5-9059-4C7A-B203-90FF13BC1F52}" srcId="{D3EBE209-87EC-452D-90FC-2D7D0330E8B7}" destId="{BF39B31C-32A0-4993-A816-B02F328A093E}" srcOrd="52" destOrd="0" parTransId="{F3AF116E-33B4-4436-A04D-49CEC626522C}" sibTransId="{1E848AAC-0A9C-4300-8300-DDB8C28FA7E0}"/>
    <dgm:cxn modelId="{8A18275E-FAC9-45A6-9D25-ACDDC5315F0C}" type="presOf" srcId="{DE662099-3753-4F2C-A976-79BBA985AAEA}" destId="{F41F297C-BC30-4DDA-B1D5-250F046B9C6F}" srcOrd="0" destOrd="0" presId="urn:microsoft.com/office/officeart/2005/8/layout/default#5"/>
    <dgm:cxn modelId="{C5692884-6E01-4BD0-AC90-6E93007F9AA4}" srcId="{D3EBE209-87EC-452D-90FC-2D7D0330E8B7}" destId="{3EEA09E8-F971-4CF4-A7D9-385FC510D825}" srcOrd="42" destOrd="0" parTransId="{647C83F8-C1D9-479B-9122-85A7BFB851A9}" sibTransId="{F76BC87C-9A71-405F-A224-4AA910F80AFA}"/>
    <dgm:cxn modelId="{661D3A0A-0C06-4A74-B336-FFB25DB8117F}" type="presOf" srcId="{14BB9729-FCB4-4771-A817-6991926322EE}" destId="{DB368A7F-C30C-4295-96EC-8BF88FB14261}" srcOrd="0" destOrd="0" presId="urn:microsoft.com/office/officeart/2005/8/layout/default#5"/>
    <dgm:cxn modelId="{98A3E10C-C513-430F-9958-190137622523}" type="presParOf" srcId="{EDF30B0D-76C2-4E3E-BFA0-EA59E11D499C}" destId="{5C022409-4F8C-4FF1-BD3C-50106F73B1B7}" srcOrd="0" destOrd="0" presId="urn:microsoft.com/office/officeart/2005/8/layout/default#5"/>
    <dgm:cxn modelId="{7F3049F8-DBBF-495F-A98A-43BF134CA605}" type="presParOf" srcId="{EDF30B0D-76C2-4E3E-BFA0-EA59E11D499C}" destId="{5783FC31-7C22-41BC-9566-730DC6DC8AD8}" srcOrd="1" destOrd="0" presId="urn:microsoft.com/office/officeart/2005/8/layout/default#5"/>
    <dgm:cxn modelId="{AEDA6D23-640D-4142-87AA-022006980ED7}" type="presParOf" srcId="{EDF30B0D-76C2-4E3E-BFA0-EA59E11D499C}" destId="{70AF2728-BBB5-4473-8614-E845835F47F6}" srcOrd="2" destOrd="0" presId="urn:microsoft.com/office/officeart/2005/8/layout/default#5"/>
    <dgm:cxn modelId="{3823625B-AA3D-4F0C-B6CC-56568DC50BFF}" type="presParOf" srcId="{EDF30B0D-76C2-4E3E-BFA0-EA59E11D499C}" destId="{F6AD1091-C802-458E-AFAD-657F781DA75E}" srcOrd="3" destOrd="0" presId="urn:microsoft.com/office/officeart/2005/8/layout/default#5"/>
    <dgm:cxn modelId="{20ABCE1C-F913-44FB-83B7-41B095B4EE4A}" type="presParOf" srcId="{EDF30B0D-76C2-4E3E-BFA0-EA59E11D499C}" destId="{D12E6B47-3CD9-4A06-96A6-502E2BCAE4C1}" srcOrd="4" destOrd="0" presId="urn:microsoft.com/office/officeart/2005/8/layout/default#5"/>
    <dgm:cxn modelId="{3A897389-31CC-4253-877F-AE9870801218}" type="presParOf" srcId="{EDF30B0D-76C2-4E3E-BFA0-EA59E11D499C}" destId="{F7DC9938-0643-48CD-9CE2-C8AC99EC73A3}" srcOrd="5" destOrd="0" presId="urn:microsoft.com/office/officeart/2005/8/layout/default#5"/>
    <dgm:cxn modelId="{A0FA47B6-E0AF-4819-877E-80737ED80954}" type="presParOf" srcId="{EDF30B0D-76C2-4E3E-BFA0-EA59E11D499C}" destId="{EEEEBD16-5FB5-41FD-9896-7A4BC409095B}" srcOrd="6" destOrd="0" presId="urn:microsoft.com/office/officeart/2005/8/layout/default#5"/>
    <dgm:cxn modelId="{F4E5D85A-3186-4F22-B25F-67B5CBF7CE30}" type="presParOf" srcId="{EDF30B0D-76C2-4E3E-BFA0-EA59E11D499C}" destId="{A7732C7C-3090-46CD-A186-287AB019DD3D}" srcOrd="7" destOrd="0" presId="urn:microsoft.com/office/officeart/2005/8/layout/default#5"/>
    <dgm:cxn modelId="{70A2A846-3BD7-4B0F-A069-9B09D34F3D5E}" type="presParOf" srcId="{EDF30B0D-76C2-4E3E-BFA0-EA59E11D499C}" destId="{8BC5EA87-B9C0-4B02-B43B-5154D192499B}" srcOrd="8" destOrd="0" presId="urn:microsoft.com/office/officeart/2005/8/layout/default#5"/>
    <dgm:cxn modelId="{D7F3803F-3F6C-4856-9304-A726086014BD}" type="presParOf" srcId="{EDF30B0D-76C2-4E3E-BFA0-EA59E11D499C}" destId="{FAA7F873-46BE-429C-9DB6-8FAF0462BF34}" srcOrd="9" destOrd="0" presId="urn:microsoft.com/office/officeart/2005/8/layout/default#5"/>
    <dgm:cxn modelId="{B67043A7-576E-446C-BE8B-6E67FD542F45}" type="presParOf" srcId="{EDF30B0D-76C2-4E3E-BFA0-EA59E11D499C}" destId="{8F130ACC-BC74-4EC5-8DF1-DC0BE3AA94DF}" srcOrd="10" destOrd="0" presId="urn:microsoft.com/office/officeart/2005/8/layout/default#5"/>
    <dgm:cxn modelId="{427E8F1B-7224-4968-8974-CE11037E7574}" type="presParOf" srcId="{EDF30B0D-76C2-4E3E-BFA0-EA59E11D499C}" destId="{DBC95A18-2DF5-4DD9-BFED-2E890CA3DDBC}" srcOrd="11" destOrd="0" presId="urn:microsoft.com/office/officeart/2005/8/layout/default#5"/>
    <dgm:cxn modelId="{E7C91814-C7E9-4953-91F6-492F43EAA262}" type="presParOf" srcId="{EDF30B0D-76C2-4E3E-BFA0-EA59E11D499C}" destId="{0AD29E9E-5432-492E-A8D3-5FA436D62233}" srcOrd="12" destOrd="0" presId="urn:microsoft.com/office/officeart/2005/8/layout/default#5"/>
    <dgm:cxn modelId="{54A4A180-E376-4A17-AF9C-54FABD4CEDC5}" type="presParOf" srcId="{EDF30B0D-76C2-4E3E-BFA0-EA59E11D499C}" destId="{34B253D5-212F-4149-9BDA-63253F10D575}" srcOrd="13" destOrd="0" presId="urn:microsoft.com/office/officeart/2005/8/layout/default#5"/>
    <dgm:cxn modelId="{52BA8260-AB45-4836-A9D4-A06F777E4ACB}" type="presParOf" srcId="{EDF30B0D-76C2-4E3E-BFA0-EA59E11D499C}" destId="{2CDBD178-79BE-4D5F-AC42-989D48E52B55}" srcOrd="14" destOrd="0" presId="urn:microsoft.com/office/officeart/2005/8/layout/default#5"/>
    <dgm:cxn modelId="{D740ABB0-FA59-4B3C-AD14-F73EE7694B14}" type="presParOf" srcId="{EDF30B0D-76C2-4E3E-BFA0-EA59E11D499C}" destId="{9A4162E1-FFFC-447B-A940-C8AC3E30EA2D}" srcOrd="15" destOrd="0" presId="urn:microsoft.com/office/officeart/2005/8/layout/default#5"/>
    <dgm:cxn modelId="{8610C9E0-5F5F-450B-9B23-7B175092DAD8}" type="presParOf" srcId="{EDF30B0D-76C2-4E3E-BFA0-EA59E11D499C}" destId="{AD3790A6-9FCB-4261-AD2B-EC64B9BA576A}" srcOrd="16" destOrd="0" presId="urn:microsoft.com/office/officeart/2005/8/layout/default#5"/>
    <dgm:cxn modelId="{82671392-63C6-4EBA-BFEA-245788548FB6}" type="presParOf" srcId="{EDF30B0D-76C2-4E3E-BFA0-EA59E11D499C}" destId="{340F1954-1FC8-4A26-81B7-39B59D680D8F}" srcOrd="17" destOrd="0" presId="urn:microsoft.com/office/officeart/2005/8/layout/default#5"/>
    <dgm:cxn modelId="{A844BA4D-10A3-4C72-AC88-52FC080706EC}" type="presParOf" srcId="{EDF30B0D-76C2-4E3E-BFA0-EA59E11D499C}" destId="{0F4F0749-376E-4F25-8812-91EF0A6560F6}" srcOrd="18" destOrd="0" presId="urn:microsoft.com/office/officeart/2005/8/layout/default#5"/>
    <dgm:cxn modelId="{76A2299E-56FF-48AE-9E9A-077F970CD413}" type="presParOf" srcId="{EDF30B0D-76C2-4E3E-BFA0-EA59E11D499C}" destId="{58C72C5C-7880-4CF6-BF36-34387EFA5D74}" srcOrd="19" destOrd="0" presId="urn:microsoft.com/office/officeart/2005/8/layout/default#5"/>
    <dgm:cxn modelId="{5D56EDA4-F1AA-4AEE-99F2-AEF5A2A1321F}" type="presParOf" srcId="{EDF30B0D-76C2-4E3E-BFA0-EA59E11D499C}" destId="{33F13E67-FEFC-434D-B6BE-261A2E7CF1F4}" srcOrd="20" destOrd="0" presId="urn:microsoft.com/office/officeart/2005/8/layout/default#5"/>
    <dgm:cxn modelId="{DC644E8B-FE6E-424A-899E-F2DE43A1B986}" type="presParOf" srcId="{EDF30B0D-76C2-4E3E-BFA0-EA59E11D499C}" destId="{4B0CE93D-9FE4-48DE-8085-200B93F9EE65}" srcOrd="21" destOrd="0" presId="urn:microsoft.com/office/officeart/2005/8/layout/default#5"/>
    <dgm:cxn modelId="{2675C37B-0862-4A2C-8DB1-D90DD474E4AD}" type="presParOf" srcId="{EDF30B0D-76C2-4E3E-BFA0-EA59E11D499C}" destId="{DA86343F-45D4-4E19-9CAB-964F81C0449C}" srcOrd="22" destOrd="0" presId="urn:microsoft.com/office/officeart/2005/8/layout/default#5"/>
    <dgm:cxn modelId="{742868E1-A3F5-41C8-8D7C-A8D7D90A67AB}" type="presParOf" srcId="{EDF30B0D-76C2-4E3E-BFA0-EA59E11D499C}" destId="{E5B46384-9FEC-4B9B-8BE6-A4255C8381CB}" srcOrd="23" destOrd="0" presId="urn:microsoft.com/office/officeart/2005/8/layout/default#5"/>
    <dgm:cxn modelId="{730977C3-932D-47A0-B113-408769D51DB8}" type="presParOf" srcId="{EDF30B0D-76C2-4E3E-BFA0-EA59E11D499C}" destId="{6446969D-C1FA-4893-8C3F-FE58BC667681}" srcOrd="24" destOrd="0" presId="urn:microsoft.com/office/officeart/2005/8/layout/default#5"/>
    <dgm:cxn modelId="{6466E164-24F3-4C88-9DB9-56306516D734}" type="presParOf" srcId="{EDF30B0D-76C2-4E3E-BFA0-EA59E11D499C}" destId="{F6732422-6042-45B7-8C6D-F8AC0A5BDC42}" srcOrd="25" destOrd="0" presId="urn:microsoft.com/office/officeart/2005/8/layout/default#5"/>
    <dgm:cxn modelId="{AF3E3D63-B356-4A3D-969B-46CCEE96F3C1}" type="presParOf" srcId="{EDF30B0D-76C2-4E3E-BFA0-EA59E11D499C}" destId="{7939CD04-3EDC-4773-97D1-908F3A91C825}" srcOrd="26" destOrd="0" presId="urn:microsoft.com/office/officeart/2005/8/layout/default#5"/>
    <dgm:cxn modelId="{E9B55D78-8B7E-408A-B9FD-BFC3A75EE4EF}" type="presParOf" srcId="{EDF30B0D-76C2-4E3E-BFA0-EA59E11D499C}" destId="{D9D662AF-18B7-4BC3-AF9C-FD120FB02606}" srcOrd="27" destOrd="0" presId="urn:microsoft.com/office/officeart/2005/8/layout/default#5"/>
    <dgm:cxn modelId="{5A92BD37-40EA-460A-A219-5B2DB728B637}" type="presParOf" srcId="{EDF30B0D-76C2-4E3E-BFA0-EA59E11D499C}" destId="{3D84FDF7-2BE7-457C-AA18-8453F4412D4D}" srcOrd="28" destOrd="0" presId="urn:microsoft.com/office/officeart/2005/8/layout/default#5"/>
    <dgm:cxn modelId="{CC6DCF4B-465E-40B4-B741-68F65F4AADCB}" type="presParOf" srcId="{EDF30B0D-76C2-4E3E-BFA0-EA59E11D499C}" destId="{8693B43E-3FE1-43CD-93DA-3180433E6634}" srcOrd="29" destOrd="0" presId="urn:microsoft.com/office/officeart/2005/8/layout/default#5"/>
    <dgm:cxn modelId="{31FAACE9-F6F1-4489-8B39-39816350D70F}" type="presParOf" srcId="{EDF30B0D-76C2-4E3E-BFA0-EA59E11D499C}" destId="{609205A2-F6AA-4854-A6C4-D1403A9B045D}" srcOrd="30" destOrd="0" presId="urn:microsoft.com/office/officeart/2005/8/layout/default#5"/>
    <dgm:cxn modelId="{04ED823E-3DB6-4006-AA32-EBAE8B9E61D0}" type="presParOf" srcId="{EDF30B0D-76C2-4E3E-BFA0-EA59E11D499C}" destId="{2A734149-7D5C-47A8-9E85-4489655AB174}" srcOrd="31" destOrd="0" presId="urn:microsoft.com/office/officeart/2005/8/layout/default#5"/>
    <dgm:cxn modelId="{42E25A5E-2F10-43BD-9B92-488EAAADCDB1}" type="presParOf" srcId="{EDF30B0D-76C2-4E3E-BFA0-EA59E11D499C}" destId="{D4D37D67-CD67-4D0E-8907-E10FE5BFC57D}" srcOrd="32" destOrd="0" presId="urn:microsoft.com/office/officeart/2005/8/layout/default#5"/>
    <dgm:cxn modelId="{4B43C4EE-016E-4BF8-865D-48DBBD385179}" type="presParOf" srcId="{EDF30B0D-76C2-4E3E-BFA0-EA59E11D499C}" destId="{C8C1B76A-F52E-4526-B885-CEAA43BD5EAD}" srcOrd="33" destOrd="0" presId="urn:microsoft.com/office/officeart/2005/8/layout/default#5"/>
    <dgm:cxn modelId="{249678B8-179D-422E-BD74-D74A3E18E862}" type="presParOf" srcId="{EDF30B0D-76C2-4E3E-BFA0-EA59E11D499C}" destId="{A2743063-3FE9-4755-9C35-EF530BAE7615}" srcOrd="34" destOrd="0" presId="urn:microsoft.com/office/officeart/2005/8/layout/default#5"/>
    <dgm:cxn modelId="{EE5B5D5C-7549-4D2F-9C0F-8B5937BA378D}" type="presParOf" srcId="{EDF30B0D-76C2-4E3E-BFA0-EA59E11D499C}" destId="{B3E3FF27-0BF6-449A-9920-96A6BFD01796}" srcOrd="35" destOrd="0" presId="urn:microsoft.com/office/officeart/2005/8/layout/default#5"/>
    <dgm:cxn modelId="{3D1DE88A-AF43-41C0-B1F6-29600C02B703}" type="presParOf" srcId="{EDF30B0D-76C2-4E3E-BFA0-EA59E11D499C}" destId="{6750C768-D3E0-4855-9EDA-8710E24A2E84}" srcOrd="36" destOrd="0" presId="urn:microsoft.com/office/officeart/2005/8/layout/default#5"/>
    <dgm:cxn modelId="{A5AD4981-2554-42A9-9F41-EEF0C7592927}" type="presParOf" srcId="{EDF30B0D-76C2-4E3E-BFA0-EA59E11D499C}" destId="{93309291-A269-420A-942F-E00FC5C90A9F}" srcOrd="37" destOrd="0" presId="urn:microsoft.com/office/officeart/2005/8/layout/default#5"/>
    <dgm:cxn modelId="{B7B9D58F-9CD0-45F8-91C3-35CA03D62650}" type="presParOf" srcId="{EDF30B0D-76C2-4E3E-BFA0-EA59E11D499C}" destId="{08007DCD-0A50-4C9D-B4B2-CBD4C50F35B3}" srcOrd="38" destOrd="0" presId="urn:microsoft.com/office/officeart/2005/8/layout/default#5"/>
    <dgm:cxn modelId="{C5FE87E9-F478-448C-BCF1-D42182F79FF4}" type="presParOf" srcId="{EDF30B0D-76C2-4E3E-BFA0-EA59E11D499C}" destId="{7705EB7F-277B-4E7D-A356-6B936EFA618A}" srcOrd="39" destOrd="0" presId="urn:microsoft.com/office/officeart/2005/8/layout/default#5"/>
    <dgm:cxn modelId="{6E7F61B9-9C32-436C-B3E1-FA1C71453319}" type="presParOf" srcId="{EDF30B0D-76C2-4E3E-BFA0-EA59E11D499C}" destId="{BFFBCE8B-4C2D-4AD3-8F93-13B3F07A5A57}" srcOrd="40" destOrd="0" presId="urn:microsoft.com/office/officeart/2005/8/layout/default#5"/>
    <dgm:cxn modelId="{AF6AE97D-69E3-4665-BD34-C87169F915F0}" type="presParOf" srcId="{EDF30B0D-76C2-4E3E-BFA0-EA59E11D499C}" destId="{FB2D6EA6-8A35-4BDF-84E5-AF930187979E}" srcOrd="41" destOrd="0" presId="urn:microsoft.com/office/officeart/2005/8/layout/default#5"/>
    <dgm:cxn modelId="{B537FBED-3568-4AF9-BD01-41EDEE64B6BD}" type="presParOf" srcId="{EDF30B0D-76C2-4E3E-BFA0-EA59E11D499C}" destId="{11C2791E-6BF0-47C2-A150-01D3335E8EF3}" srcOrd="42" destOrd="0" presId="urn:microsoft.com/office/officeart/2005/8/layout/default#5"/>
    <dgm:cxn modelId="{1CFA9CDE-DFAE-4211-A79D-71C59128FD44}" type="presParOf" srcId="{EDF30B0D-76C2-4E3E-BFA0-EA59E11D499C}" destId="{1DE0AA91-9ECB-4A7D-A62B-7170D4F7730D}" srcOrd="43" destOrd="0" presId="urn:microsoft.com/office/officeart/2005/8/layout/default#5"/>
    <dgm:cxn modelId="{C1CD4A83-BA23-4385-8A7F-D22A506C9CBF}" type="presParOf" srcId="{EDF30B0D-76C2-4E3E-BFA0-EA59E11D499C}" destId="{922B607F-46D2-4878-871A-993414E4D528}" srcOrd="44" destOrd="0" presId="urn:microsoft.com/office/officeart/2005/8/layout/default#5"/>
    <dgm:cxn modelId="{35620744-BAA9-496E-813E-1231D6BA01FC}" type="presParOf" srcId="{EDF30B0D-76C2-4E3E-BFA0-EA59E11D499C}" destId="{EA768721-6C07-439D-AA24-CFCF9CF3304C}" srcOrd="45" destOrd="0" presId="urn:microsoft.com/office/officeart/2005/8/layout/default#5"/>
    <dgm:cxn modelId="{57055D96-9338-4D55-B2A6-003DA6AF2F77}" type="presParOf" srcId="{EDF30B0D-76C2-4E3E-BFA0-EA59E11D499C}" destId="{6D41BD77-9B7E-4651-A43D-AA21CFAFDA5E}" srcOrd="46" destOrd="0" presId="urn:microsoft.com/office/officeart/2005/8/layout/default#5"/>
    <dgm:cxn modelId="{92EBC752-7842-4885-9E6D-D9B9292833A3}" type="presParOf" srcId="{EDF30B0D-76C2-4E3E-BFA0-EA59E11D499C}" destId="{A78891BE-C27A-4388-B86A-6C82B04DF3E1}" srcOrd="47" destOrd="0" presId="urn:microsoft.com/office/officeart/2005/8/layout/default#5"/>
    <dgm:cxn modelId="{0D65B06C-BEB1-46F8-A128-1BB142575F1B}" type="presParOf" srcId="{EDF30B0D-76C2-4E3E-BFA0-EA59E11D499C}" destId="{0CC9ADD8-91E2-48E0-ACC3-AA9EF85D9F50}" srcOrd="48" destOrd="0" presId="urn:microsoft.com/office/officeart/2005/8/layout/default#5"/>
    <dgm:cxn modelId="{1B09DC34-E81B-46A7-BBDD-B8C9F6A10B9D}" type="presParOf" srcId="{EDF30B0D-76C2-4E3E-BFA0-EA59E11D499C}" destId="{610CE4E6-5C6C-4320-A1B9-66AF712B4D84}" srcOrd="49" destOrd="0" presId="urn:microsoft.com/office/officeart/2005/8/layout/default#5"/>
    <dgm:cxn modelId="{337DEAE5-A644-45C5-A9B6-9AECA20903A1}" type="presParOf" srcId="{EDF30B0D-76C2-4E3E-BFA0-EA59E11D499C}" destId="{125CF719-AB50-457F-8A45-C334166726B3}" srcOrd="50" destOrd="0" presId="urn:microsoft.com/office/officeart/2005/8/layout/default#5"/>
    <dgm:cxn modelId="{8212D20F-0ABC-4702-9DC1-31F9AD4CDCEF}" type="presParOf" srcId="{EDF30B0D-76C2-4E3E-BFA0-EA59E11D499C}" destId="{77852DB2-233A-4E97-9D67-55D6DB291B65}" srcOrd="51" destOrd="0" presId="urn:microsoft.com/office/officeart/2005/8/layout/default#5"/>
    <dgm:cxn modelId="{AAB6B7B5-9796-4086-A20A-8DBFAEB6BFC9}" type="presParOf" srcId="{EDF30B0D-76C2-4E3E-BFA0-EA59E11D499C}" destId="{BEDF3C36-C939-4010-B212-41DC86B5FBFF}" srcOrd="52" destOrd="0" presId="urn:microsoft.com/office/officeart/2005/8/layout/default#5"/>
    <dgm:cxn modelId="{C7DC0644-7758-4AEF-88BB-BA338107B3C8}" type="presParOf" srcId="{EDF30B0D-76C2-4E3E-BFA0-EA59E11D499C}" destId="{6745BC64-3CD6-4A93-998B-A6A16E24ADB1}" srcOrd="53" destOrd="0" presId="urn:microsoft.com/office/officeart/2005/8/layout/default#5"/>
    <dgm:cxn modelId="{491ECC5D-BACF-4806-B725-1055FCE96206}" type="presParOf" srcId="{EDF30B0D-76C2-4E3E-BFA0-EA59E11D499C}" destId="{DC6476B4-9541-4FC7-BB3F-20EFAE1B8DA4}" srcOrd="54" destOrd="0" presId="urn:microsoft.com/office/officeart/2005/8/layout/default#5"/>
    <dgm:cxn modelId="{61EEE9D8-E493-499E-8E46-8F9BCAE423F2}" type="presParOf" srcId="{EDF30B0D-76C2-4E3E-BFA0-EA59E11D499C}" destId="{29762DDA-621D-40C0-B588-836B1B79004F}" srcOrd="55" destOrd="0" presId="urn:microsoft.com/office/officeart/2005/8/layout/default#5"/>
    <dgm:cxn modelId="{EE4911F8-747E-4D17-BB48-F1F98CF51611}" type="presParOf" srcId="{EDF30B0D-76C2-4E3E-BFA0-EA59E11D499C}" destId="{FBDDA67A-BF0F-418D-9D2C-ABDA3EF0BFAC}" srcOrd="56" destOrd="0" presId="urn:microsoft.com/office/officeart/2005/8/layout/default#5"/>
    <dgm:cxn modelId="{ED72F515-5F22-439B-9C0C-366EBE6A8456}" type="presParOf" srcId="{EDF30B0D-76C2-4E3E-BFA0-EA59E11D499C}" destId="{7D324CE1-BCC8-45EE-9E5F-A8F7BD547ED5}" srcOrd="57" destOrd="0" presId="urn:microsoft.com/office/officeart/2005/8/layout/default#5"/>
    <dgm:cxn modelId="{B4678A57-CB91-47D2-BBAF-56103495CDFA}" type="presParOf" srcId="{EDF30B0D-76C2-4E3E-BFA0-EA59E11D499C}" destId="{C3801802-0A7E-4762-8AAD-2656798F2C37}" srcOrd="58" destOrd="0" presId="urn:microsoft.com/office/officeart/2005/8/layout/default#5"/>
    <dgm:cxn modelId="{CCA2F477-A6CD-427E-A37A-A3E7DDBC9780}" type="presParOf" srcId="{EDF30B0D-76C2-4E3E-BFA0-EA59E11D499C}" destId="{2FE378B5-48A9-4873-9CD8-C6B27D265C28}" srcOrd="59" destOrd="0" presId="urn:microsoft.com/office/officeart/2005/8/layout/default#5"/>
    <dgm:cxn modelId="{A97B2E90-35D8-446C-8AF5-AE3D4C310045}" type="presParOf" srcId="{EDF30B0D-76C2-4E3E-BFA0-EA59E11D499C}" destId="{F41F297C-BC30-4DDA-B1D5-250F046B9C6F}" srcOrd="60" destOrd="0" presId="urn:microsoft.com/office/officeart/2005/8/layout/default#5"/>
    <dgm:cxn modelId="{3EB04C4E-1257-4C08-BAD2-5BD20A97837A}" type="presParOf" srcId="{EDF30B0D-76C2-4E3E-BFA0-EA59E11D499C}" destId="{FFCAE138-8A10-4EBE-A931-24C9EA734298}" srcOrd="61" destOrd="0" presId="urn:microsoft.com/office/officeart/2005/8/layout/default#5"/>
    <dgm:cxn modelId="{4DF41859-83B9-464B-97D7-203C820B0FB0}" type="presParOf" srcId="{EDF30B0D-76C2-4E3E-BFA0-EA59E11D499C}" destId="{4A314BA2-3548-4966-9CA1-B5A8C60D8199}" srcOrd="62" destOrd="0" presId="urn:microsoft.com/office/officeart/2005/8/layout/default#5"/>
    <dgm:cxn modelId="{651B98B7-6250-433A-BF95-0C008894AF9D}" type="presParOf" srcId="{EDF30B0D-76C2-4E3E-BFA0-EA59E11D499C}" destId="{B4A99798-7870-4530-AB7C-B71356CDBBB4}" srcOrd="63" destOrd="0" presId="urn:microsoft.com/office/officeart/2005/8/layout/default#5"/>
    <dgm:cxn modelId="{0E31EDAE-33C8-41D0-AC51-10401236E148}" type="presParOf" srcId="{EDF30B0D-76C2-4E3E-BFA0-EA59E11D499C}" destId="{DB368A7F-C30C-4295-96EC-8BF88FB14261}" srcOrd="64" destOrd="0" presId="urn:microsoft.com/office/officeart/2005/8/layout/default#5"/>
    <dgm:cxn modelId="{13CFDE8E-9286-4FD5-B9B9-59A39C12EF29}" type="presParOf" srcId="{EDF30B0D-76C2-4E3E-BFA0-EA59E11D499C}" destId="{1532A2F2-3FB8-40FA-A060-2D6CFC7634F1}" srcOrd="65" destOrd="0" presId="urn:microsoft.com/office/officeart/2005/8/layout/default#5"/>
    <dgm:cxn modelId="{08072F07-A1EB-450E-BC28-D6E26263B1A4}" type="presParOf" srcId="{EDF30B0D-76C2-4E3E-BFA0-EA59E11D499C}" destId="{C7B3C2DD-3565-4BA0-9238-0E127CAB6DB8}" srcOrd="66" destOrd="0" presId="urn:microsoft.com/office/officeart/2005/8/layout/default#5"/>
    <dgm:cxn modelId="{47A21BB4-D01C-42A6-A1AA-729109EAB907}" type="presParOf" srcId="{EDF30B0D-76C2-4E3E-BFA0-EA59E11D499C}" destId="{419BBCA6-A653-4B99-9CFF-78312ACD4BB6}" srcOrd="67" destOrd="0" presId="urn:microsoft.com/office/officeart/2005/8/layout/default#5"/>
    <dgm:cxn modelId="{5158BCDD-3134-4E01-849B-8461A6A703E3}" type="presParOf" srcId="{EDF30B0D-76C2-4E3E-BFA0-EA59E11D499C}" destId="{ACDE9800-7756-456B-9CD3-29DCBF90EA13}" srcOrd="68" destOrd="0" presId="urn:microsoft.com/office/officeart/2005/8/layout/default#5"/>
    <dgm:cxn modelId="{A03CF0D6-86FB-4102-9116-B57930C80372}" type="presParOf" srcId="{EDF30B0D-76C2-4E3E-BFA0-EA59E11D499C}" destId="{146C7024-1B37-4B96-AAC8-912E9A59948E}" srcOrd="69" destOrd="0" presId="urn:microsoft.com/office/officeart/2005/8/layout/default#5"/>
    <dgm:cxn modelId="{407972C3-FF2B-43D1-A4EA-AE642F571955}" type="presParOf" srcId="{EDF30B0D-76C2-4E3E-BFA0-EA59E11D499C}" destId="{1E9421DF-B6CB-49AC-BD03-CA53F575477B}" srcOrd="70" destOrd="0" presId="urn:microsoft.com/office/officeart/2005/8/layout/default#5"/>
    <dgm:cxn modelId="{B250A06B-263A-48BA-8E80-A9C361506A94}" type="presParOf" srcId="{EDF30B0D-76C2-4E3E-BFA0-EA59E11D499C}" destId="{E1BE9F14-3A36-4588-B5C0-E7F1A73E3210}" srcOrd="71" destOrd="0" presId="urn:microsoft.com/office/officeart/2005/8/layout/default#5"/>
    <dgm:cxn modelId="{AC2BB098-5F99-42FA-9E7D-2474DFBB5024}" type="presParOf" srcId="{EDF30B0D-76C2-4E3E-BFA0-EA59E11D499C}" destId="{85D6DB15-010C-4A4D-B7E2-D00E91F9FC50}" srcOrd="72" destOrd="0" presId="urn:microsoft.com/office/officeart/2005/8/layout/default#5"/>
    <dgm:cxn modelId="{803AB607-5931-45CD-9E4C-774135A722CD}" type="presParOf" srcId="{EDF30B0D-76C2-4E3E-BFA0-EA59E11D499C}" destId="{26F69C71-D86D-499D-B583-EC9EF8F801D9}" srcOrd="73" destOrd="0" presId="urn:microsoft.com/office/officeart/2005/8/layout/default#5"/>
    <dgm:cxn modelId="{DC304486-37A3-41DF-B163-3BE40D6C04A7}" type="presParOf" srcId="{EDF30B0D-76C2-4E3E-BFA0-EA59E11D499C}" destId="{2BC04B01-CC31-4FB6-A1D3-40E2FCBD961D}" srcOrd="74" destOrd="0" presId="urn:microsoft.com/office/officeart/2005/8/layout/default#5"/>
    <dgm:cxn modelId="{A5506DA1-8FC3-490F-9183-633A0812FCB6}" type="presParOf" srcId="{EDF30B0D-76C2-4E3E-BFA0-EA59E11D499C}" destId="{22E00265-E1D8-4207-A035-71F15C334086}" srcOrd="75" destOrd="0" presId="urn:microsoft.com/office/officeart/2005/8/layout/default#5"/>
    <dgm:cxn modelId="{4F651141-B5BF-4D1C-9FA4-C472F52189C8}" type="presParOf" srcId="{EDF30B0D-76C2-4E3E-BFA0-EA59E11D499C}" destId="{02EA9A74-750C-45E3-9FEC-49DB5025F011}" srcOrd="76" destOrd="0" presId="urn:microsoft.com/office/officeart/2005/8/layout/default#5"/>
    <dgm:cxn modelId="{80DD1C18-5F14-4382-BBDD-BE71AF4FF3F9}" type="presParOf" srcId="{EDF30B0D-76C2-4E3E-BFA0-EA59E11D499C}" destId="{FC8408F8-3F5D-4F0C-8A8D-B25C2A06321A}" srcOrd="77" destOrd="0" presId="urn:microsoft.com/office/officeart/2005/8/layout/default#5"/>
    <dgm:cxn modelId="{11EF8457-E338-41F4-8F1A-B3D5732429AD}" type="presParOf" srcId="{EDF30B0D-76C2-4E3E-BFA0-EA59E11D499C}" destId="{953260D2-F208-4735-B81B-1A413C9C0C80}" srcOrd="78" destOrd="0" presId="urn:microsoft.com/office/officeart/2005/8/layout/default#5"/>
    <dgm:cxn modelId="{E3DEACDE-995E-49F0-B0A5-0EC5AA856BF4}" type="presParOf" srcId="{EDF30B0D-76C2-4E3E-BFA0-EA59E11D499C}" destId="{F115615C-18A4-4F7C-AEBA-C574FB4A23F5}" srcOrd="79" destOrd="0" presId="urn:microsoft.com/office/officeart/2005/8/layout/default#5"/>
    <dgm:cxn modelId="{4EE98D2A-69EB-4255-8A0A-AAD978A5F915}" type="presParOf" srcId="{EDF30B0D-76C2-4E3E-BFA0-EA59E11D499C}" destId="{E0DCA913-EA84-4D08-9CD3-50A51FCC8B46}" srcOrd="80" destOrd="0" presId="urn:microsoft.com/office/officeart/2005/8/layout/default#5"/>
    <dgm:cxn modelId="{5EBE874D-3514-4083-AC08-3D84BAD772EE}" type="presParOf" srcId="{EDF30B0D-76C2-4E3E-BFA0-EA59E11D499C}" destId="{D81D90A6-3C96-4117-8F82-F2F11789C084}" srcOrd="81" destOrd="0" presId="urn:microsoft.com/office/officeart/2005/8/layout/default#5"/>
    <dgm:cxn modelId="{83EBF948-6DC4-49A3-A031-F2B3A79107D8}" type="presParOf" srcId="{EDF30B0D-76C2-4E3E-BFA0-EA59E11D499C}" destId="{96D1B269-EF03-4591-9513-5131469219E6}" srcOrd="82" destOrd="0" presId="urn:microsoft.com/office/officeart/2005/8/layout/default#5"/>
    <dgm:cxn modelId="{7352D913-8626-4B47-B658-B766B7169ED0}" type="presParOf" srcId="{EDF30B0D-76C2-4E3E-BFA0-EA59E11D499C}" destId="{FDA84CFB-2CFA-4867-9033-7B42519345C0}" srcOrd="83" destOrd="0" presId="urn:microsoft.com/office/officeart/2005/8/layout/default#5"/>
    <dgm:cxn modelId="{E4A28771-4B08-436F-94EF-AC377057AB1B}" type="presParOf" srcId="{EDF30B0D-76C2-4E3E-BFA0-EA59E11D499C}" destId="{C08B13C9-5864-4F5D-BA21-04AE68EC1A29}" srcOrd="84" destOrd="0" presId="urn:microsoft.com/office/officeart/2005/8/layout/default#5"/>
    <dgm:cxn modelId="{B6B9A24D-98A1-4EAC-A5D6-99FC82918657}" type="presParOf" srcId="{EDF30B0D-76C2-4E3E-BFA0-EA59E11D499C}" destId="{F1D17BF0-AEC5-45CA-BB40-40FF2AADFE46}" srcOrd="85" destOrd="0" presId="urn:microsoft.com/office/officeart/2005/8/layout/default#5"/>
    <dgm:cxn modelId="{16ABB12B-D53B-4081-B48F-134DC1127D78}" type="presParOf" srcId="{EDF30B0D-76C2-4E3E-BFA0-EA59E11D499C}" destId="{58515953-AA9E-4CCF-968F-C57FC3ABD0CC}" srcOrd="86" destOrd="0" presId="urn:microsoft.com/office/officeart/2005/8/layout/default#5"/>
    <dgm:cxn modelId="{80ED6C90-22D6-450C-B7E3-9427873B1589}" type="presParOf" srcId="{EDF30B0D-76C2-4E3E-BFA0-EA59E11D499C}" destId="{123A7B32-998F-47B0-871F-575E84C81131}" srcOrd="87" destOrd="0" presId="urn:microsoft.com/office/officeart/2005/8/layout/default#5"/>
    <dgm:cxn modelId="{BBFFE031-D8F8-4DD1-A375-F184A104ED5B}" type="presParOf" srcId="{EDF30B0D-76C2-4E3E-BFA0-EA59E11D499C}" destId="{C65EA5FA-FDF6-4CC5-8B8E-7C8B6D9A691D}" srcOrd="88" destOrd="0" presId="urn:microsoft.com/office/officeart/2005/8/layout/default#5"/>
    <dgm:cxn modelId="{9F712F51-73A5-4811-AD42-4F62CB19A0A5}" type="presParOf" srcId="{EDF30B0D-76C2-4E3E-BFA0-EA59E11D499C}" destId="{1E1F070F-7980-499E-93D7-ED5D74A7E025}" srcOrd="89" destOrd="0" presId="urn:microsoft.com/office/officeart/2005/8/layout/default#5"/>
    <dgm:cxn modelId="{05FEEC07-0551-498C-9224-29B61317F055}" type="presParOf" srcId="{EDF30B0D-76C2-4E3E-BFA0-EA59E11D499C}" destId="{EF500787-708F-4FD0-9AF0-C3D6F479382C}" srcOrd="90" destOrd="0" presId="urn:microsoft.com/office/officeart/2005/8/layout/default#5"/>
    <dgm:cxn modelId="{93A20464-1B2A-4F8E-B7F5-1BAD8D8A2208}" type="presParOf" srcId="{EDF30B0D-76C2-4E3E-BFA0-EA59E11D499C}" destId="{9D6FB245-4CF2-4FF3-81E5-DF035541CEAE}" srcOrd="91" destOrd="0" presId="urn:microsoft.com/office/officeart/2005/8/layout/default#5"/>
    <dgm:cxn modelId="{2901B7A1-CBF9-47DE-A5AA-6B8D543B23D3}" type="presParOf" srcId="{EDF30B0D-76C2-4E3E-BFA0-EA59E11D499C}" destId="{CE16DFC8-46F5-4024-AEB2-FEA824A694A9}" srcOrd="92" destOrd="0" presId="urn:microsoft.com/office/officeart/2005/8/layout/default#5"/>
    <dgm:cxn modelId="{26D49BE1-8F4C-4213-A2B1-97A2C57586B5}" type="presParOf" srcId="{EDF30B0D-76C2-4E3E-BFA0-EA59E11D499C}" destId="{6FB76E5D-C854-44B4-AF28-22A68E78C465}" srcOrd="93" destOrd="0" presId="urn:microsoft.com/office/officeart/2005/8/layout/default#5"/>
    <dgm:cxn modelId="{51A1EE9F-865B-4733-A63B-642DCCDD09B7}" type="presParOf" srcId="{EDF30B0D-76C2-4E3E-BFA0-EA59E11D499C}" destId="{A9DED33E-1FFE-4E60-99CB-2D14AB30B8D0}" srcOrd="94" destOrd="0" presId="urn:microsoft.com/office/officeart/2005/8/layout/default#5"/>
    <dgm:cxn modelId="{00B7C5A7-4C62-4E8B-9AFA-C5A7410180F8}" type="presParOf" srcId="{EDF30B0D-76C2-4E3E-BFA0-EA59E11D499C}" destId="{5B8810DC-BBD5-4F10-8EB1-AA55492996B7}" srcOrd="95" destOrd="0" presId="urn:microsoft.com/office/officeart/2005/8/layout/default#5"/>
    <dgm:cxn modelId="{EC961C20-A193-42D1-8CF1-A93C0AE76080}" type="presParOf" srcId="{EDF30B0D-76C2-4E3E-BFA0-EA59E11D499C}" destId="{326269EF-0401-4A6A-95D5-A62FCF69E02A}" srcOrd="96" destOrd="0" presId="urn:microsoft.com/office/officeart/2005/8/layout/default#5"/>
    <dgm:cxn modelId="{4ADDBF3D-7C86-4EA9-9D67-47C25FF5A435}" type="presParOf" srcId="{EDF30B0D-76C2-4E3E-BFA0-EA59E11D499C}" destId="{7BF49119-ADA2-40B6-8C5D-F3AE42BC10D8}" srcOrd="97" destOrd="0" presId="urn:microsoft.com/office/officeart/2005/8/layout/default#5"/>
    <dgm:cxn modelId="{F3AB448F-A3FA-41FC-8A0A-A7413D60D8FB}" type="presParOf" srcId="{EDF30B0D-76C2-4E3E-BFA0-EA59E11D499C}" destId="{2770BC91-E798-4934-9685-467274A2ACFA}" srcOrd="98" destOrd="0" presId="urn:microsoft.com/office/officeart/2005/8/layout/default#5"/>
    <dgm:cxn modelId="{B4CBC277-2B5F-457B-A64B-E76C9B739956}" type="presParOf" srcId="{EDF30B0D-76C2-4E3E-BFA0-EA59E11D499C}" destId="{43B90DB3-A5C0-4CC8-9E9B-530099AF10A8}" srcOrd="99" destOrd="0" presId="urn:microsoft.com/office/officeart/2005/8/layout/default#5"/>
    <dgm:cxn modelId="{E227C4BF-FC0B-451F-B5C8-C5F604C0FBB5}" type="presParOf" srcId="{EDF30B0D-76C2-4E3E-BFA0-EA59E11D499C}" destId="{09907DE4-B865-4CA6-8090-E77CFABE694C}" srcOrd="100" destOrd="0" presId="urn:microsoft.com/office/officeart/2005/8/layout/default#5"/>
    <dgm:cxn modelId="{7F09167B-B31E-4664-906B-65A8F898567F}" type="presParOf" srcId="{EDF30B0D-76C2-4E3E-BFA0-EA59E11D499C}" destId="{5437D59E-ADE1-42D4-92CB-405625B9C28F}" srcOrd="101" destOrd="0" presId="urn:microsoft.com/office/officeart/2005/8/layout/default#5"/>
    <dgm:cxn modelId="{4864B543-4084-420F-96FA-C543FBF1D251}" type="presParOf" srcId="{EDF30B0D-76C2-4E3E-BFA0-EA59E11D499C}" destId="{4E5810C0-BBCC-4DB5-8AFE-1C9619368772}" srcOrd="102" destOrd="0" presId="urn:microsoft.com/office/officeart/2005/8/layout/default#5"/>
    <dgm:cxn modelId="{619265D5-6243-492C-ACF3-AF5D56F77F82}" type="presParOf" srcId="{EDF30B0D-76C2-4E3E-BFA0-EA59E11D499C}" destId="{7A2E3608-E330-45CB-B346-2FA490E0E798}" srcOrd="103" destOrd="0" presId="urn:microsoft.com/office/officeart/2005/8/layout/default#5"/>
    <dgm:cxn modelId="{65C96D7B-586F-4C4C-9319-B61D314F2DF6}" type="presParOf" srcId="{EDF30B0D-76C2-4E3E-BFA0-EA59E11D499C}" destId="{05C12088-5E91-4DE2-90DE-74ABF9905DA4}" srcOrd="104" destOrd="0" presId="urn:microsoft.com/office/officeart/2005/8/layout/default#5"/>
    <dgm:cxn modelId="{9BC273E7-DCFF-40D8-BBD7-13AE309DD85C}" type="presParOf" srcId="{EDF30B0D-76C2-4E3E-BFA0-EA59E11D499C}" destId="{A8910C83-1D65-4259-BD1B-0D50E478F217}" srcOrd="105" destOrd="0" presId="urn:microsoft.com/office/officeart/2005/8/layout/default#5"/>
    <dgm:cxn modelId="{942B3480-7B62-4F1C-958B-7BA96D207B8B}" type="presParOf" srcId="{EDF30B0D-76C2-4E3E-BFA0-EA59E11D499C}" destId="{EAE2CC94-4E2F-4C0D-AA3E-BAFBA7520277}" srcOrd="106" destOrd="0" presId="urn:microsoft.com/office/officeart/2005/8/layout/default#5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EBE209-87EC-452D-90FC-2D7D0330E8B7}" type="doc">
      <dgm:prSet loTypeId="urn:microsoft.com/office/officeart/2005/8/layout/default#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5219FEA-34C8-4FEA-841B-B5FB5A900B6A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1</a:t>
          </a:r>
          <a:endParaRPr lang="cs-CZ" b="1" dirty="0">
            <a:solidFill>
              <a:schemeClr val="tx1"/>
            </a:solidFill>
          </a:endParaRPr>
        </a:p>
      </dgm:t>
    </dgm:pt>
    <dgm:pt modelId="{4D381109-7FB6-4DF9-97DD-5E8A63115961}" type="parTrans" cxnId="{64C9174B-9D25-4B00-A043-45AFE4AA123D}">
      <dgm:prSet/>
      <dgm:spPr/>
      <dgm:t>
        <a:bodyPr/>
        <a:lstStyle/>
        <a:p>
          <a:pPr algn="just"/>
          <a:endParaRPr lang="cs-CZ"/>
        </a:p>
      </dgm:t>
    </dgm:pt>
    <dgm:pt modelId="{A908E0DC-65A0-42BD-8019-3DF22E036883}" type="sibTrans" cxnId="{64C9174B-9D25-4B00-A043-45AFE4AA123D}">
      <dgm:prSet/>
      <dgm:spPr/>
      <dgm:t>
        <a:bodyPr/>
        <a:lstStyle/>
        <a:p>
          <a:pPr algn="just"/>
          <a:endParaRPr lang="cs-CZ"/>
        </a:p>
      </dgm:t>
    </dgm:pt>
    <dgm:pt modelId="{3ED60F0B-5B96-444B-865E-7DB1B989ABBF}">
      <dgm:prSet phldrT="[Text]"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65742B32-9F80-4C19-BCB5-E8D2AD6F021F}" type="parTrans" cxnId="{1A854D59-5594-4D52-A5E4-FADF9CB10598}">
      <dgm:prSet/>
      <dgm:spPr/>
      <dgm:t>
        <a:bodyPr/>
        <a:lstStyle/>
        <a:p>
          <a:pPr algn="just"/>
          <a:endParaRPr lang="cs-CZ"/>
        </a:p>
      </dgm:t>
    </dgm:pt>
    <dgm:pt modelId="{8E0F0C2C-A3A1-4C43-9288-42C4478EB7FB}" type="sibTrans" cxnId="{1A854D59-5594-4D52-A5E4-FADF9CB10598}">
      <dgm:prSet/>
      <dgm:spPr/>
      <dgm:t>
        <a:bodyPr/>
        <a:lstStyle/>
        <a:p>
          <a:pPr algn="just"/>
          <a:endParaRPr lang="cs-CZ"/>
        </a:p>
      </dgm:t>
    </dgm:pt>
    <dgm:pt modelId="{828D1C18-EC2C-459A-9435-468B150F8BAD}">
      <dgm:prSet phldrT="[Text]"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8E16C894-5E95-400A-B598-BDC28D70955F}" type="parTrans" cxnId="{124905F6-6922-4A5D-AB39-66D9CB4F31E9}">
      <dgm:prSet/>
      <dgm:spPr/>
      <dgm:t>
        <a:bodyPr/>
        <a:lstStyle/>
        <a:p>
          <a:pPr algn="just"/>
          <a:endParaRPr lang="cs-CZ"/>
        </a:p>
      </dgm:t>
    </dgm:pt>
    <dgm:pt modelId="{0A7DE859-DF3D-4FAB-9067-A0CA23707570}" type="sibTrans" cxnId="{124905F6-6922-4A5D-AB39-66D9CB4F31E9}">
      <dgm:prSet/>
      <dgm:spPr/>
      <dgm:t>
        <a:bodyPr/>
        <a:lstStyle/>
        <a:p>
          <a:pPr algn="just"/>
          <a:endParaRPr lang="cs-CZ"/>
        </a:p>
      </dgm:t>
    </dgm:pt>
    <dgm:pt modelId="{0616C951-7109-409F-A84D-C4BC54AC9620}">
      <dgm:prSet phldrT="[Text]"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R</a:t>
          </a:r>
          <a:endParaRPr lang="cs-CZ" b="1" dirty="0">
            <a:solidFill>
              <a:schemeClr val="tx1"/>
            </a:solidFill>
          </a:endParaRPr>
        </a:p>
      </dgm:t>
    </dgm:pt>
    <dgm:pt modelId="{9F532669-42AE-4A16-A62F-7CB95F8111E3}" type="parTrans" cxnId="{E57DA746-0113-48E9-8BFA-8D126A870E71}">
      <dgm:prSet/>
      <dgm:spPr/>
      <dgm:t>
        <a:bodyPr/>
        <a:lstStyle/>
        <a:p>
          <a:pPr algn="just"/>
          <a:endParaRPr lang="cs-CZ"/>
        </a:p>
      </dgm:t>
    </dgm:pt>
    <dgm:pt modelId="{4ADA09E2-C991-4112-BA29-0BD9AFB97D45}" type="sibTrans" cxnId="{E57DA746-0113-48E9-8BFA-8D126A870E71}">
      <dgm:prSet/>
      <dgm:spPr/>
      <dgm:t>
        <a:bodyPr/>
        <a:lstStyle/>
        <a:p>
          <a:pPr algn="just"/>
          <a:endParaRPr lang="cs-CZ"/>
        </a:p>
      </dgm:t>
    </dgm:pt>
    <dgm:pt modelId="{CAA4D767-91FC-417E-9B18-8466A8128AB4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2</a:t>
          </a:r>
          <a:endParaRPr lang="cs-CZ" b="1" dirty="0">
            <a:solidFill>
              <a:schemeClr val="tx1"/>
            </a:solidFill>
          </a:endParaRPr>
        </a:p>
      </dgm:t>
    </dgm:pt>
    <dgm:pt modelId="{4565F428-FCC3-42BC-BDCD-C9584C0C15CB}" type="parTrans" cxnId="{DB6B920F-95AF-4356-8B91-878BE3002A5B}">
      <dgm:prSet/>
      <dgm:spPr/>
      <dgm:t>
        <a:bodyPr/>
        <a:lstStyle/>
        <a:p>
          <a:pPr algn="just"/>
          <a:endParaRPr lang="cs-CZ"/>
        </a:p>
      </dgm:t>
    </dgm:pt>
    <dgm:pt modelId="{A1C1CC1F-E292-423A-9FF5-55AE44D38A1F}" type="sibTrans" cxnId="{DB6B920F-95AF-4356-8B91-878BE3002A5B}">
      <dgm:prSet/>
      <dgm:spPr/>
      <dgm:t>
        <a:bodyPr/>
        <a:lstStyle/>
        <a:p>
          <a:pPr algn="just"/>
          <a:endParaRPr lang="cs-CZ"/>
        </a:p>
      </dgm:t>
    </dgm:pt>
    <dgm:pt modelId="{444C7BD7-1687-4A4F-ACD3-401BAA704CFF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F68F0B95-8B69-410E-B2E3-FF52059894A2}" type="parTrans" cxnId="{E777B835-A0E6-4901-9427-C01C466AB958}">
      <dgm:prSet/>
      <dgm:spPr/>
      <dgm:t>
        <a:bodyPr/>
        <a:lstStyle/>
        <a:p>
          <a:pPr algn="just"/>
          <a:endParaRPr lang="cs-CZ"/>
        </a:p>
      </dgm:t>
    </dgm:pt>
    <dgm:pt modelId="{E9FACC39-D911-4D64-9B91-494806143202}" type="sibTrans" cxnId="{E777B835-A0E6-4901-9427-C01C466AB958}">
      <dgm:prSet/>
      <dgm:spPr/>
      <dgm:t>
        <a:bodyPr/>
        <a:lstStyle/>
        <a:p>
          <a:pPr algn="just"/>
          <a:endParaRPr lang="cs-CZ"/>
        </a:p>
      </dgm:t>
    </dgm:pt>
    <dgm:pt modelId="{82ADC0E4-EC48-4589-9765-1084DB56D993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D</a:t>
          </a:r>
          <a:endParaRPr lang="cs-CZ" b="1" dirty="0">
            <a:solidFill>
              <a:schemeClr val="tx1"/>
            </a:solidFill>
          </a:endParaRPr>
        </a:p>
      </dgm:t>
    </dgm:pt>
    <dgm:pt modelId="{AAFCCD55-1A4A-4519-B7D0-DC0A6881BF95}" type="parTrans" cxnId="{41026406-6493-4D02-8968-38BA194A5E42}">
      <dgm:prSet/>
      <dgm:spPr/>
      <dgm:t>
        <a:bodyPr/>
        <a:lstStyle/>
        <a:p>
          <a:pPr algn="just"/>
          <a:endParaRPr lang="cs-CZ"/>
        </a:p>
      </dgm:t>
    </dgm:pt>
    <dgm:pt modelId="{732BD383-924D-4E93-BF67-6E7343F9732D}" type="sibTrans" cxnId="{41026406-6493-4D02-8968-38BA194A5E42}">
      <dgm:prSet/>
      <dgm:spPr/>
      <dgm:t>
        <a:bodyPr/>
        <a:lstStyle/>
        <a:p>
          <a:pPr algn="just"/>
          <a:endParaRPr lang="cs-CZ"/>
        </a:p>
      </dgm:t>
    </dgm:pt>
    <dgm:pt modelId="{2CE2345A-B0CE-4C84-BFDF-FBA4F4102529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T</a:t>
          </a:r>
          <a:endParaRPr lang="cs-CZ" b="1" dirty="0">
            <a:solidFill>
              <a:schemeClr val="tx1"/>
            </a:solidFill>
          </a:endParaRPr>
        </a:p>
      </dgm:t>
    </dgm:pt>
    <dgm:pt modelId="{FD01B621-61AC-4CBA-BDC9-7AE8FE25F807}" type="parTrans" cxnId="{BB5830DB-EF23-4065-BD94-E2E569D04AE0}">
      <dgm:prSet/>
      <dgm:spPr/>
      <dgm:t>
        <a:bodyPr/>
        <a:lstStyle/>
        <a:p>
          <a:pPr algn="just"/>
          <a:endParaRPr lang="cs-CZ"/>
        </a:p>
      </dgm:t>
    </dgm:pt>
    <dgm:pt modelId="{394E009D-0ED2-426C-A7CA-B229F41D5FDB}" type="sibTrans" cxnId="{BB5830DB-EF23-4065-BD94-E2E569D04AE0}">
      <dgm:prSet/>
      <dgm:spPr/>
      <dgm:t>
        <a:bodyPr/>
        <a:lstStyle/>
        <a:p>
          <a:pPr algn="just"/>
          <a:endParaRPr lang="cs-CZ"/>
        </a:p>
      </dgm:t>
    </dgm:pt>
    <dgm:pt modelId="{CD527DF2-C33E-49FD-B0C0-EC3AC92B1526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R</a:t>
          </a:r>
          <a:endParaRPr lang="cs-CZ" b="1" dirty="0">
            <a:solidFill>
              <a:schemeClr val="tx1"/>
            </a:solidFill>
          </a:endParaRPr>
        </a:p>
      </dgm:t>
    </dgm:pt>
    <dgm:pt modelId="{349CD1D4-547D-400A-868E-2CFB347EF181}" type="parTrans" cxnId="{34B67786-7C04-426E-B9F5-0DBEF7B91ACA}">
      <dgm:prSet/>
      <dgm:spPr/>
      <dgm:t>
        <a:bodyPr/>
        <a:lstStyle/>
        <a:p>
          <a:pPr algn="just"/>
          <a:endParaRPr lang="cs-CZ"/>
        </a:p>
      </dgm:t>
    </dgm:pt>
    <dgm:pt modelId="{13E76163-8DDF-4FC2-83B0-891E50EADCF8}" type="sibTrans" cxnId="{34B67786-7C04-426E-B9F5-0DBEF7B91ACA}">
      <dgm:prSet/>
      <dgm:spPr/>
      <dgm:t>
        <a:bodyPr/>
        <a:lstStyle/>
        <a:p>
          <a:pPr algn="just"/>
          <a:endParaRPr lang="cs-CZ"/>
        </a:p>
      </dgm:t>
    </dgm:pt>
    <dgm:pt modelId="{B88DFA2D-D54F-4131-AB70-A36B533798F2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</a:t>
          </a:r>
          <a:endParaRPr lang="cs-CZ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EC3FA3E-1760-4A54-B7DA-7276AC57637C}" type="parTrans" cxnId="{A27BB057-0835-4733-B6EF-4A5138045628}">
      <dgm:prSet/>
      <dgm:spPr/>
      <dgm:t>
        <a:bodyPr/>
        <a:lstStyle/>
        <a:p>
          <a:pPr algn="just"/>
          <a:endParaRPr lang="cs-CZ"/>
        </a:p>
      </dgm:t>
    </dgm:pt>
    <dgm:pt modelId="{348BF18A-49A0-47DB-8567-5F028FAAA396}" type="sibTrans" cxnId="{A27BB057-0835-4733-B6EF-4A5138045628}">
      <dgm:prSet/>
      <dgm:spPr/>
      <dgm:t>
        <a:bodyPr/>
        <a:lstStyle/>
        <a:p>
          <a:pPr algn="just"/>
          <a:endParaRPr lang="cs-CZ"/>
        </a:p>
      </dgm:t>
    </dgm:pt>
    <dgm:pt modelId="{16D3097F-F53C-40AB-9235-2B818C18F20F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A</a:t>
          </a:r>
          <a:endParaRPr lang="cs-CZ" b="1" dirty="0">
            <a:solidFill>
              <a:schemeClr val="tx1"/>
            </a:solidFill>
          </a:endParaRPr>
        </a:p>
      </dgm:t>
    </dgm:pt>
    <dgm:pt modelId="{F8BBCD7E-1F3A-4CC5-9ACA-53E8F2BB8E20}" type="parTrans" cxnId="{A9C0B78E-0826-4EEA-94A3-E6BC5D02A074}">
      <dgm:prSet/>
      <dgm:spPr/>
      <dgm:t>
        <a:bodyPr/>
        <a:lstStyle/>
        <a:p>
          <a:pPr algn="just"/>
          <a:endParaRPr lang="cs-CZ"/>
        </a:p>
      </dgm:t>
    </dgm:pt>
    <dgm:pt modelId="{FA632C0E-AC7A-43F1-B418-B707F0539B32}" type="sibTrans" cxnId="{A9C0B78E-0826-4EEA-94A3-E6BC5D02A074}">
      <dgm:prSet/>
      <dgm:spPr/>
      <dgm:t>
        <a:bodyPr/>
        <a:lstStyle/>
        <a:p>
          <a:pPr algn="just"/>
          <a:endParaRPr lang="cs-CZ"/>
        </a:p>
      </dgm:t>
    </dgm:pt>
    <dgm:pt modelId="{7B55AA60-E5FB-4408-B2D4-1457BB598BAE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3D35C38A-9848-4F26-BEAB-E9E0CFAD3CC1}" type="parTrans" cxnId="{9BBDDB43-9674-4378-96D2-7754BEF0E0AB}">
      <dgm:prSet/>
      <dgm:spPr/>
      <dgm:t>
        <a:bodyPr/>
        <a:lstStyle/>
        <a:p>
          <a:pPr algn="just"/>
          <a:endParaRPr lang="cs-CZ"/>
        </a:p>
      </dgm:t>
    </dgm:pt>
    <dgm:pt modelId="{074CDF1B-BF55-4034-8F5F-633248BBA28C}" type="sibTrans" cxnId="{9BBDDB43-9674-4378-96D2-7754BEF0E0AB}">
      <dgm:prSet/>
      <dgm:spPr/>
      <dgm:t>
        <a:bodyPr/>
        <a:lstStyle/>
        <a:p>
          <a:pPr algn="just"/>
          <a:endParaRPr lang="cs-CZ"/>
        </a:p>
      </dgm:t>
    </dgm:pt>
    <dgm:pt modelId="{8EA781D5-1535-42FE-9A38-5D6034BE484B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I</a:t>
          </a:r>
          <a:endParaRPr lang="cs-CZ" b="1" dirty="0">
            <a:solidFill>
              <a:schemeClr val="tx1"/>
            </a:solidFill>
          </a:endParaRPr>
        </a:p>
      </dgm:t>
    </dgm:pt>
    <dgm:pt modelId="{8ED961A8-8C52-40A6-BD7D-6B914F01B86E}" type="parTrans" cxnId="{0D9A06FC-815C-45E5-9A81-5FC343C707A0}">
      <dgm:prSet/>
      <dgm:spPr/>
      <dgm:t>
        <a:bodyPr/>
        <a:lstStyle/>
        <a:p>
          <a:pPr algn="just"/>
          <a:endParaRPr lang="cs-CZ"/>
        </a:p>
      </dgm:t>
    </dgm:pt>
    <dgm:pt modelId="{C1FB22A5-989D-46EC-867E-ABE00E3DD93D}" type="sibTrans" cxnId="{0D9A06FC-815C-45E5-9A81-5FC343C707A0}">
      <dgm:prSet/>
      <dgm:spPr/>
      <dgm:t>
        <a:bodyPr/>
        <a:lstStyle/>
        <a:p>
          <a:pPr algn="just"/>
          <a:endParaRPr lang="cs-CZ"/>
        </a:p>
      </dgm:t>
    </dgm:pt>
    <dgm:pt modelId="{6C2E1EFE-A26C-4FD6-BD7D-0EB6D0C33129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R</a:t>
          </a:r>
          <a:endParaRPr lang="cs-CZ" b="1" dirty="0">
            <a:solidFill>
              <a:schemeClr val="tx1"/>
            </a:solidFill>
          </a:endParaRPr>
        </a:p>
      </dgm:t>
    </dgm:pt>
    <dgm:pt modelId="{929C2A03-C61D-4BCC-90BD-FB3A1BF07C1E}" type="parTrans" cxnId="{5AC0E6A6-2AD9-469B-A725-0BEE6B1BE043}">
      <dgm:prSet/>
      <dgm:spPr/>
      <dgm:t>
        <a:bodyPr/>
        <a:lstStyle/>
        <a:p>
          <a:pPr algn="just"/>
          <a:endParaRPr lang="cs-CZ"/>
        </a:p>
      </dgm:t>
    </dgm:pt>
    <dgm:pt modelId="{D33B83C0-CC97-45BF-91C5-F95FFABFEE87}" type="sibTrans" cxnId="{5AC0E6A6-2AD9-469B-A725-0BEE6B1BE043}">
      <dgm:prSet/>
      <dgm:spPr/>
      <dgm:t>
        <a:bodyPr/>
        <a:lstStyle/>
        <a:p>
          <a:pPr algn="just"/>
          <a:endParaRPr lang="cs-CZ"/>
        </a:p>
      </dgm:t>
    </dgm:pt>
    <dgm:pt modelId="{DB020F77-5AF3-4F65-8BEB-0BB6DBC74BD1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O</a:t>
          </a:r>
          <a:endParaRPr lang="cs-CZ" b="1" dirty="0">
            <a:solidFill>
              <a:schemeClr val="tx1"/>
            </a:solidFill>
          </a:endParaRPr>
        </a:p>
      </dgm:t>
    </dgm:pt>
    <dgm:pt modelId="{8EEBE813-F847-4063-8C04-C114972DA96C}" type="parTrans" cxnId="{F62C05F2-52BE-4ED3-89EE-BB009CC36853}">
      <dgm:prSet/>
      <dgm:spPr/>
      <dgm:t>
        <a:bodyPr/>
        <a:lstStyle/>
        <a:p>
          <a:pPr algn="just"/>
          <a:endParaRPr lang="cs-CZ"/>
        </a:p>
      </dgm:t>
    </dgm:pt>
    <dgm:pt modelId="{66928AD0-1A40-4885-8D52-9752C99AA83B}" type="sibTrans" cxnId="{F62C05F2-52BE-4ED3-89EE-BB009CC36853}">
      <dgm:prSet/>
      <dgm:spPr/>
      <dgm:t>
        <a:bodyPr/>
        <a:lstStyle/>
        <a:p>
          <a:pPr algn="just"/>
          <a:endParaRPr lang="cs-CZ"/>
        </a:p>
      </dgm:t>
    </dgm:pt>
    <dgm:pt modelId="{441D933A-BA51-478F-92A0-D2114F35787F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Č</a:t>
          </a:r>
          <a:endParaRPr lang="cs-CZ" b="1" dirty="0">
            <a:solidFill>
              <a:schemeClr val="tx1"/>
            </a:solidFill>
          </a:endParaRPr>
        </a:p>
      </dgm:t>
    </dgm:pt>
    <dgm:pt modelId="{0CC1454D-D38A-4703-B81E-0875F976A0C2}" type="parTrans" cxnId="{0BD1BDF1-CDD7-4199-80F5-BD65CE4E1D01}">
      <dgm:prSet/>
      <dgm:spPr/>
      <dgm:t>
        <a:bodyPr/>
        <a:lstStyle/>
        <a:p>
          <a:pPr algn="just"/>
          <a:endParaRPr lang="cs-CZ"/>
        </a:p>
      </dgm:t>
    </dgm:pt>
    <dgm:pt modelId="{24DC5056-73CC-43EA-A1F8-9B2775461003}" type="sibTrans" cxnId="{0BD1BDF1-CDD7-4199-80F5-BD65CE4E1D01}">
      <dgm:prSet/>
      <dgm:spPr/>
      <dgm:t>
        <a:bodyPr/>
        <a:lstStyle/>
        <a:p>
          <a:pPr algn="just"/>
          <a:endParaRPr lang="cs-CZ"/>
        </a:p>
      </dgm:t>
    </dgm:pt>
    <dgm:pt modelId="{29783803-5D14-42C6-9511-71D8AE0D15BD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E</a:t>
          </a:r>
          <a:endParaRPr lang="cs-CZ" b="1" dirty="0">
            <a:solidFill>
              <a:schemeClr val="tx1"/>
            </a:solidFill>
          </a:endParaRPr>
        </a:p>
      </dgm:t>
    </dgm:pt>
    <dgm:pt modelId="{B6667C54-1676-4F92-9FF1-EA04581D0B68}" type="parTrans" cxnId="{2B32B090-9E8B-4826-AFC2-B98E2007375F}">
      <dgm:prSet/>
      <dgm:spPr/>
      <dgm:t>
        <a:bodyPr/>
        <a:lstStyle/>
        <a:p>
          <a:pPr algn="just"/>
          <a:endParaRPr lang="cs-CZ"/>
        </a:p>
      </dgm:t>
    </dgm:pt>
    <dgm:pt modelId="{74D21D2A-1E5D-4F3B-9970-AAC2DCAB7C14}" type="sibTrans" cxnId="{2B32B090-9E8B-4826-AFC2-B98E2007375F}">
      <dgm:prSet/>
      <dgm:spPr/>
      <dgm:t>
        <a:bodyPr/>
        <a:lstStyle/>
        <a:p>
          <a:pPr algn="just"/>
          <a:endParaRPr lang="cs-CZ"/>
        </a:p>
      </dgm:t>
    </dgm:pt>
    <dgm:pt modelId="{B6EBCB9F-14F1-4E29-827C-5EF01CBF8132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3</a:t>
          </a:r>
          <a:endParaRPr lang="cs-CZ" b="1" dirty="0">
            <a:solidFill>
              <a:schemeClr val="tx1"/>
            </a:solidFill>
          </a:endParaRPr>
        </a:p>
      </dgm:t>
    </dgm:pt>
    <dgm:pt modelId="{69E7BAC9-F1EF-429F-806B-B2AE879DFFEF}" type="parTrans" cxnId="{453A8FF9-8ED4-47F9-A5BB-D6310C865F30}">
      <dgm:prSet/>
      <dgm:spPr/>
      <dgm:t>
        <a:bodyPr/>
        <a:lstStyle/>
        <a:p>
          <a:pPr algn="just"/>
          <a:endParaRPr lang="cs-CZ"/>
        </a:p>
      </dgm:t>
    </dgm:pt>
    <dgm:pt modelId="{39EDC3EC-1D7D-4F3E-9269-96201408A675}" type="sibTrans" cxnId="{453A8FF9-8ED4-47F9-A5BB-D6310C865F30}">
      <dgm:prSet/>
      <dgm:spPr/>
      <dgm:t>
        <a:bodyPr/>
        <a:lstStyle/>
        <a:p>
          <a:pPr algn="just"/>
          <a:endParaRPr lang="cs-CZ"/>
        </a:p>
      </dgm:t>
    </dgm:pt>
    <dgm:pt modelId="{1DA73FE7-FBA0-417F-B85D-9886112FCFA5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7CBFC73A-AC46-41F8-B2A2-2465FD22305F}" type="parTrans" cxnId="{000230A4-D84F-4615-8F16-B4D2BD7A7BA5}">
      <dgm:prSet/>
      <dgm:spPr/>
      <dgm:t>
        <a:bodyPr/>
        <a:lstStyle/>
        <a:p>
          <a:pPr algn="just"/>
          <a:endParaRPr lang="cs-CZ"/>
        </a:p>
      </dgm:t>
    </dgm:pt>
    <dgm:pt modelId="{148C790A-326C-4B71-86C5-37F9159B4009}" type="sibTrans" cxnId="{000230A4-D84F-4615-8F16-B4D2BD7A7BA5}">
      <dgm:prSet/>
      <dgm:spPr/>
      <dgm:t>
        <a:bodyPr/>
        <a:lstStyle/>
        <a:p>
          <a:pPr algn="just"/>
          <a:endParaRPr lang="cs-CZ"/>
        </a:p>
      </dgm:t>
    </dgm:pt>
    <dgm:pt modelId="{8F03C438-F520-45D7-A945-AD72CC82F40D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C69AB350-DB4F-4C19-815B-82D74ECD22A1}" type="parTrans" cxnId="{D85879CC-3178-412B-B106-5B22F65055AE}">
      <dgm:prSet/>
      <dgm:spPr/>
      <dgm:t>
        <a:bodyPr/>
        <a:lstStyle/>
        <a:p>
          <a:pPr algn="just"/>
          <a:endParaRPr lang="cs-CZ"/>
        </a:p>
      </dgm:t>
    </dgm:pt>
    <dgm:pt modelId="{9B1346C5-E6D2-4181-82E0-B80411ABA332}" type="sibTrans" cxnId="{D85879CC-3178-412B-B106-5B22F65055AE}">
      <dgm:prSet/>
      <dgm:spPr/>
      <dgm:t>
        <a:bodyPr/>
        <a:lstStyle/>
        <a:p>
          <a:pPr algn="just"/>
          <a:endParaRPr lang="cs-CZ"/>
        </a:p>
      </dgm:t>
    </dgm:pt>
    <dgm:pt modelId="{E388B7F6-C657-4A12-BF30-9985C8365C26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D</a:t>
          </a:r>
          <a:endParaRPr lang="cs-CZ" b="1" dirty="0">
            <a:solidFill>
              <a:schemeClr val="tx1"/>
            </a:solidFill>
          </a:endParaRPr>
        </a:p>
      </dgm:t>
    </dgm:pt>
    <dgm:pt modelId="{7962C720-E866-45BC-86BE-C6B1BA26C815}" type="parTrans" cxnId="{133A39C5-4724-450F-ACDE-64DBDD473528}">
      <dgm:prSet/>
      <dgm:spPr/>
      <dgm:t>
        <a:bodyPr/>
        <a:lstStyle/>
        <a:p>
          <a:pPr algn="just"/>
          <a:endParaRPr lang="cs-CZ"/>
        </a:p>
      </dgm:t>
    </dgm:pt>
    <dgm:pt modelId="{26C144A7-CB30-430E-8DB8-643110616FC5}" type="sibTrans" cxnId="{133A39C5-4724-450F-ACDE-64DBDD473528}">
      <dgm:prSet/>
      <dgm:spPr/>
      <dgm:t>
        <a:bodyPr/>
        <a:lstStyle/>
        <a:p>
          <a:pPr algn="just"/>
          <a:endParaRPr lang="cs-CZ"/>
        </a:p>
      </dgm:t>
    </dgm:pt>
    <dgm:pt modelId="{66515F7C-CFED-47FD-9D5A-57EEFC5FFE96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Ě</a:t>
          </a:r>
          <a:endParaRPr lang="cs-CZ" b="1" dirty="0">
            <a:solidFill>
              <a:schemeClr val="tx1"/>
            </a:solidFill>
          </a:endParaRPr>
        </a:p>
      </dgm:t>
    </dgm:pt>
    <dgm:pt modelId="{4D9E2918-3937-4962-BC1E-AD372749B54C}" type="parTrans" cxnId="{9961442B-68D9-4524-AD7C-944541022EB5}">
      <dgm:prSet/>
      <dgm:spPr/>
      <dgm:t>
        <a:bodyPr/>
        <a:lstStyle/>
        <a:p>
          <a:pPr algn="just"/>
          <a:endParaRPr lang="cs-CZ"/>
        </a:p>
      </dgm:t>
    </dgm:pt>
    <dgm:pt modelId="{FEE61D68-F0A8-4753-BD4B-85C61C119EBA}" type="sibTrans" cxnId="{9961442B-68D9-4524-AD7C-944541022EB5}">
      <dgm:prSet/>
      <dgm:spPr/>
      <dgm:t>
        <a:bodyPr/>
        <a:lstStyle/>
        <a:p>
          <a:pPr algn="just"/>
          <a:endParaRPr lang="cs-CZ"/>
        </a:p>
      </dgm:t>
    </dgm:pt>
    <dgm:pt modelId="{AB83F9CE-D217-42D7-A7F8-E41F66C80877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D</a:t>
          </a:r>
          <a:endParaRPr lang="cs-CZ" b="1" dirty="0">
            <a:solidFill>
              <a:schemeClr val="tx1"/>
            </a:solidFill>
          </a:endParaRPr>
        </a:p>
      </dgm:t>
    </dgm:pt>
    <dgm:pt modelId="{3CE12515-2225-49AA-BEF0-C54A92F31845}" type="parTrans" cxnId="{958809D7-9839-4C4E-8490-93994DEAB8BC}">
      <dgm:prSet/>
      <dgm:spPr/>
      <dgm:t>
        <a:bodyPr/>
        <a:lstStyle/>
        <a:p>
          <a:pPr algn="just"/>
          <a:endParaRPr lang="cs-CZ"/>
        </a:p>
      </dgm:t>
    </dgm:pt>
    <dgm:pt modelId="{C48A4007-7049-4D79-9DC0-49EDE3DD043D}" type="sibTrans" cxnId="{958809D7-9839-4C4E-8490-93994DEAB8BC}">
      <dgm:prSet/>
      <dgm:spPr/>
      <dgm:t>
        <a:bodyPr/>
        <a:lstStyle/>
        <a:p>
          <a:pPr algn="just"/>
          <a:endParaRPr lang="cs-CZ"/>
        </a:p>
      </dgm:t>
    </dgm:pt>
    <dgm:pt modelId="{53FD7327-6651-4DD5-B6CB-3E3E04E66E4E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A</a:t>
          </a:r>
          <a:endParaRPr lang="cs-CZ" b="1" dirty="0">
            <a:solidFill>
              <a:schemeClr val="tx1"/>
            </a:solidFill>
          </a:endParaRPr>
        </a:p>
      </dgm:t>
    </dgm:pt>
    <dgm:pt modelId="{4696C364-E871-402D-81FD-DE99392BD0D0}" type="parTrans" cxnId="{45885343-6AAE-4214-9F24-1B9D513A2E37}">
      <dgm:prSet/>
      <dgm:spPr/>
      <dgm:t>
        <a:bodyPr/>
        <a:lstStyle/>
        <a:p>
          <a:pPr algn="just"/>
          <a:endParaRPr lang="cs-CZ"/>
        </a:p>
      </dgm:t>
    </dgm:pt>
    <dgm:pt modelId="{B527308A-465A-4155-B499-A3BD01C98CDB}" type="sibTrans" cxnId="{45885343-6AAE-4214-9F24-1B9D513A2E37}">
      <dgm:prSet/>
      <dgm:spPr/>
      <dgm:t>
        <a:bodyPr/>
        <a:lstStyle/>
        <a:p>
          <a:pPr algn="just"/>
          <a:endParaRPr lang="cs-CZ"/>
        </a:p>
      </dgm:t>
    </dgm:pt>
    <dgm:pt modelId="{C6B88B14-02F8-4766-AF8C-8B3D1D98CE71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6B7EB68F-D87B-4E91-902A-8765C7F15460}" type="parTrans" cxnId="{A90DD4F8-58C0-44F9-9C52-3FC5C6FD072F}">
      <dgm:prSet/>
      <dgm:spPr/>
      <dgm:t>
        <a:bodyPr/>
        <a:lstStyle/>
        <a:p>
          <a:pPr algn="just"/>
          <a:endParaRPr lang="cs-CZ"/>
        </a:p>
      </dgm:t>
    </dgm:pt>
    <dgm:pt modelId="{B573A28B-1E34-4D1F-82C0-FEC94D3CC873}" type="sibTrans" cxnId="{A90DD4F8-58C0-44F9-9C52-3FC5C6FD072F}">
      <dgm:prSet/>
      <dgm:spPr/>
      <dgm:t>
        <a:bodyPr/>
        <a:lstStyle/>
        <a:p>
          <a:pPr algn="just"/>
          <a:endParaRPr lang="cs-CZ"/>
        </a:p>
      </dgm:t>
    </dgm:pt>
    <dgm:pt modelId="{21F2E625-9390-4409-B2F0-42D43D498316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4</a:t>
          </a:r>
          <a:endParaRPr lang="cs-CZ" b="1" dirty="0">
            <a:solidFill>
              <a:schemeClr val="tx1"/>
            </a:solidFill>
          </a:endParaRPr>
        </a:p>
      </dgm:t>
    </dgm:pt>
    <dgm:pt modelId="{EC5D3285-C3E9-4F1B-952C-C8C91D2FCB8F}" type="parTrans" cxnId="{88A39D5A-9B5E-4C07-8CA6-507CB3D04182}">
      <dgm:prSet/>
      <dgm:spPr/>
      <dgm:t>
        <a:bodyPr/>
        <a:lstStyle/>
        <a:p>
          <a:pPr algn="just"/>
          <a:endParaRPr lang="cs-CZ"/>
        </a:p>
      </dgm:t>
    </dgm:pt>
    <dgm:pt modelId="{9E2A78ED-01C1-4777-92A7-E9D1EA96A539}" type="sibTrans" cxnId="{88A39D5A-9B5E-4C07-8CA6-507CB3D04182}">
      <dgm:prSet/>
      <dgm:spPr/>
      <dgm:t>
        <a:bodyPr/>
        <a:lstStyle/>
        <a:p>
          <a:pPr algn="just"/>
          <a:endParaRPr lang="cs-CZ"/>
        </a:p>
      </dgm:t>
    </dgm:pt>
    <dgm:pt modelId="{44881583-8E97-4AF1-9C9D-AD72F0E7AA27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B</a:t>
          </a:r>
          <a:endParaRPr lang="cs-CZ" b="1" dirty="0">
            <a:solidFill>
              <a:schemeClr val="tx1"/>
            </a:solidFill>
          </a:endParaRPr>
        </a:p>
      </dgm:t>
    </dgm:pt>
    <dgm:pt modelId="{8FDD8E0C-AD8F-43A7-95AB-1BCCC749E97A}" type="parTrans" cxnId="{9F07CC24-26C3-473D-AC69-0A1DC0E0F4DA}">
      <dgm:prSet/>
      <dgm:spPr/>
      <dgm:t>
        <a:bodyPr/>
        <a:lstStyle/>
        <a:p>
          <a:pPr algn="just"/>
          <a:endParaRPr lang="cs-CZ"/>
        </a:p>
      </dgm:t>
    </dgm:pt>
    <dgm:pt modelId="{63805332-FB55-43C5-B202-AF369E96BA64}" type="sibTrans" cxnId="{9F07CC24-26C3-473D-AC69-0A1DC0E0F4DA}">
      <dgm:prSet/>
      <dgm:spPr/>
      <dgm:t>
        <a:bodyPr/>
        <a:lstStyle/>
        <a:p>
          <a:pPr algn="just"/>
          <a:endParaRPr lang="cs-CZ"/>
        </a:p>
      </dgm:t>
    </dgm:pt>
    <dgm:pt modelId="{7BCBC315-0332-40D1-901A-3B48113FE2AE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A</a:t>
          </a:r>
          <a:endParaRPr lang="cs-CZ" b="1" dirty="0">
            <a:solidFill>
              <a:schemeClr val="tx1"/>
            </a:solidFill>
          </a:endParaRPr>
        </a:p>
      </dgm:t>
    </dgm:pt>
    <dgm:pt modelId="{3EF8C12A-6050-462F-891A-E3CB07D05031}" type="parTrans" cxnId="{ACEE65F6-7CA2-4D68-AD73-6D602EA2A6DE}">
      <dgm:prSet/>
      <dgm:spPr/>
      <dgm:t>
        <a:bodyPr/>
        <a:lstStyle/>
        <a:p>
          <a:pPr algn="just"/>
          <a:endParaRPr lang="cs-CZ"/>
        </a:p>
      </dgm:t>
    </dgm:pt>
    <dgm:pt modelId="{8AAFE36D-9B7D-4E1C-A61E-6E2BB80B3AE6}" type="sibTrans" cxnId="{ACEE65F6-7CA2-4D68-AD73-6D602EA2A6DE}">
      <dgm:prSet/>
      <dgm:spPr/>
      <dgm:t>
        <a:bodyPr/>
        <a:lstStyle/>
        <a:p>
          <a:pPr algn="just"/>
          <a:endParaRPr lang="cs-CZ"/>
        </a:p>
      </dgm:t>
    </dgm:pt>
    <dgm:pt modelId="{DE662099-3753-4F2C-A976-79BBA985AAEA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B</a:t>
          </a:r>
          <a:endParaRPr lang="cs-CZ" b="1" dirty="0">
            <a:solidFill>
              <a:schemeClr val="tx1"/>
            </a:solidFill>
          </a:endParaRPr>
        </a:p>
      </dgm:t>
    </dgm:pt>
    <dgm:pt modelId="{3ED57600-FD04-475C-A038-9A5C99AE2ED7}" type="parTrans" cxnId="{9A0D0ECC-1A7F-43BE-935A-863C0D79A544}">
      <dgm:prSet/>
      <dgm:spPr/>
      <dgm:t>
        <a:bodyPr/>
        <a:lstStyle/>
        <a:p>
          <a:pPr algn="just"/>
          <a:endParaRPr lang="cs-CZ"/>
        </a:p>
      </dgm:t>
    </dgm:pt>
    <dgm:pt modelId="{7AA3B96D-7EF1-4D7D-A42A-625BA2808CED}" type="sibTrans" cxnId="{9A0D0ECC-1A7F-43BE-935A-863C0D79A544}">
      <dgm:prSet/>
      <dgm:spPr/>
      <dgm:t>
        <a:bodyPr/>
        <a:lstStyle/>
        <a:p>
          <a:pPr algn="just"/>
          <a:endParaRPr lang="cs-CZ"/>
        </a:p>
      </dgm:t>
    </dgm:pt>
    <dgm:pt modelId="{4E99CF5E-8F7A-49B0-8891-E723CAF7AA78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I</a:t>
          </a:r>
          <a:endParaRPr lang="cs-CZ" b="1" dirty="0">
            <a:solidFill>
              <a:schemeClr val="tx1"/>
            </a:solidFill>
          </a:endParaRPr>
        </a:p>
      </dgm:t>
    </dgm:pt>
    <dgm:pt modelId="{1BCC7E22-A4DF-4225-A072-A82E8429101F}" type="parTrans" cxnId="{67C85D98-9E5C-45F1-83E4-63F046B598E3}">
      <dgm:prSet/>
      <dgm:spPr/>
      <dgm:t>
        <a:bodyPr/>
        <a:lstStyle/>
        <a:p>
          <a:pPr algn="just"/>
          <a:endParaRPr lang="cs-CZ"/>
        </a:p>
      </dgm:t>
    </dgm:pt>
    <dgm:pt modelId="{65156C61-AB58-405A-8962-0AFCAF357DBE}" type="sibTrans" cxnId="{67C85D98-9E5C-45F1-83E4-63F046B598E3}">
      <dgm:prSet/>
      <dgm:spPr/>
      <dgm:t>
        <a:bodyPr/>
        <a:lstStyle/>
        <a:p>
          <a:pPr algn="just"/>
          <a:endParaRPr lang="cs-CZ"/>
        </a:p>
      </dgm:t>
    </dgm:pt>
    <dgm:pt modelId="{14BB9729-FCB4-4771-A817-6991926322EE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Č</a:t>
          </a:r>
          <a:endParaRPr lang="cs-CZ" b="1" dirty="0">
            <a:solidFill>
              <a:schemeClr val="tx1"/>
            </a:solidFill>
          </a:endParaRPr>
        </a:p>
      </dgm:t>
    </dgm:pt>
    <dgm:pt modelId="{593451CE-25CC-455C-BB29-DC274B0C900B}" type="parTrans" cxnId="{7E0F6678-9D48-45DF-97FB-32BAA5F41591}">
      <dgm:prSet/>
      <dgm:spPr/>
      <dgm:t>
        <a:bodyPr/>
        <a:lstStyle/>
        <a:p>
          <a:pPr algn="just"/>
          <a:endParaRPr lang="cs-CZ"/>
        </a:p>
      </dgm:t>
    </dgm:pt>
    <dgm:pt modelId="{513D8B9F-B466-4951-9B7C-7E79C1DCE3F7}" type="sibTrans" cxnId="{7E0F6678-9D48-45DF-97FB-32BAA5F41591}">
      <dgm:prSet/>
      <dgm:spPr/>
      <dgm:t>
        <a:bodyPr/>
        <a:lstStyle/>
        <a:p>
          <a:pPr algn="just"/>
          <a:endParaRPr lang="cs-CZ"/>
        </a:p>
      </dgm:t>
    </dgm:pt>
    <dgm:pt modelId="{EC585FC7-5D2F-4826-BFF2-83EED7CDF7CE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K</a:t>
          </a:r>
          <a:endParaRPr lang="cs-CZ" b="1" dirty="0">
            <a:solidFill>
              <a:schemeClr val="tx1"/>
            </a:solidFill>
          </a:endParaRPr>
        </a:p>
      </dgm:t>
    </dgm:pt>
    <dgm:pt modelId="{6ABFD30E-6194-4C70-94E7-820742191793}" type="parTrans" cxnId="{C949F9CF-A720-41E5-85E2-7289F8400E1A}">
      <dgm:prSet/>
      <dgm:spPr/>
      <dgm:t>
        <a:bodyPr/>
        <a:lstStyle/>
        <a:p>
          <a:pPr algn="just"/>
          <a:endParaRPr lang="cs-CZ"/>
        </a:p>
      </dgm:t>
    </dgm:pt>
    <dgm:pt modelId="{31F64F60-5332-4E75-A601-AC24CABB4D6D}" type="sibTrans" cxnId="{C949F9CF-A720-41E5-85E2-7289F8400E1A}">
      <dgm:prSet/>
      <dgm:spPr/>
      <dgm:t>
        <a:bodyPr/>
        <a:lstStyle/>
        <a:p>
          <a:pPr algn="just"/>
          <a:endParaRPr lang="cs-CZ"/>
        </a:p>
      </dgm:t>
    </dgm:pt>
    <dgm:pt modelId="{072D7BF8-1069-46D4-B0E8-8C5BE20A823C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A</a:t>
          </a:r>
          <a:endParaRPr lang="cs-CZ" b="1" dirty="0">
            <a:solidFill>
              <a:schemeClr val="tx1"/>
            </a:solidFill>
          </a:endParaRPr>
        </a:p>
      </dgm:t>
    </dgm:pt>
    <dgm:pt modelId="{7CD50560-F79E-4436-85CC-DFE896DE5B2D}" type="parTrans" cxnId="{94C10BCE-7E14-4F0F-A1E8-2D5A51D5BF03}">
      <dgm:prSet/>
      <dgm:spPr/>
      <dgm:t>
        <a:bodyPr/>
        <a:lstStyle/>
        <a:p>
          <a:pPr algn="just"/>
          <a:endParaRPr lang="cs-CZ"/>
        </a:p>
      </dgm:t>
    </dgm:pt>
    <dgm:pt modelId="{A8693A14-D66C-4EE0-B39E-31F43CCA65ED}" type="sibTrans" cxnId="{94C10BCE-7E14-4F0F-A1E8-2D5A51D5BF03}">
      <dgm:prSet/>
      <dgm:spPr/>
      <dgm:t>
        <a:bodyPr/>
        <a:lstStyle/>
        <a:p>
          <a:pPr algn="just"/>
          <a:endParaRPr lang="cs-CZ"/>
        </a:p>
      </dgm:t>
    </dgm:pt>
    <dgm:pt modelId="{E3DBA82D-68D3-45E1-B42C-05FAB6C3D4BE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2E6E04F5-858A-4655-950C-A1D2EE42EF95}" type="parTrans" cxnId="{5785B46B-86CA-454E-A9A8-D82A180EF9A4}">
      <dgm:prSet/>
      <dgm:spPr/>
      <dgm:t>
        <a:bodyPr/>
        <a:lstStyle/>
        <a:p>
          <a:pPr algn="just"/>
          <a:endParaRPr lang="cs-CZ"/>
        </a:p>
      </dgm:t>
    </dgm:pt>
    <dgm:pt modelId="{58462B75-FFB4-4F53-8FC6-BBBFEE450AE7}" type="sibTrans" cxnId="{5785B46B-86CA-454E-A9A8-D82A180EF9A4}">
      <dgm:prSet/>
      <dgm:spPr/>
      <dgm:t>
        <a:bodyPr/>
        <a:lstStyle/>
        <a:p>
          <a:pPr algn="just"/>
          <a:endParaRPr lang="cs-CZ"/>
        </a:p>
      </dgm:t>
    </dgm:pt>
    <dgm:pt modelId="{36916B2B-26DF-4F19-9AE9-59EB8C944B31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5</a:t>
          </a:r>
          <a:endParaRPr lang="cs-CZ" b="1" dirty="0">
            <a:solidFill>
              <a:schemeClr val="tx1"/>
            </a:solidFill>
          </a:endParaRPr>
        </a:p>
      </dgm:t>
    </dgm:pt>
    <dgm:pt modelId="{7AC549B2-8E9D-46E5-9063-194500C8125C}" type="parTrans" cxnId="{2C13D5A2-643F-4AB9-8D0B-A166CBB44082}">
      <dgm:prSet/>
      <dgm:spPr/>
      <dgm:t>
        <a:bodyPr/>
        <a:lstStyle/>
        <a:p>
          <a:pPr algn="just"/>
          <a:endParaRPr lang="cs-CZ"/>
        </a:p>
      </dgm:t>
    </dgm:pt>
    <dgm:pt modelId="{D0DD6920-DC52-43AB-AF85-639CF37C9C0B}" type="sibTrans" cxnId="{2C13D5A2-643F-4AB9-8D0B-A166CBB44082}">
      <dgm:prSet/>
      <dgm:spPr/>
      <dgm:t>
        <a:bodyPr/>
        <a:lstStyle/>
        <a:p>
          <a:pPr algn="just"/>
          <a:endParaRPr lang="cs-CZ"/>
        </a:p>
      </dgm:t>
    </dgm:pt>
    <dgm:pt modelId="{5BD82F52-4CB5-46F3-93F3-333D77D48111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972BA109-3507-4F71-8FEB-DED4A8FFE21D}" type="parTrans" cxnId="{9941E781-1CF9-4E3A-A58A-3747A50837F6}">
      <dgm:prSet/>
      <dgm:spPr/>
      <dgm:t>
        <a:bodyPr/>
        <a:lstStyle/>
        <a:p>
          <a:pPr algn="just"/>
          <a:endParaRPr lang="cs-CZ"/>
        </a:p>
      </dgm:t>
    </dgm:pt>
    <dgm:pt modelId="{6D58DDDA-7C3A-464B-8C7F-7434A18375E0}" type="sibTrans" cxnId="{9941E781-1CF9-4E3A-A58A-3747A50837F6}">
      <dgm:prSet/>
      <dgm:spPr/>
      <dgm:t>
        <a:bodyPr/>
        <a:lstStyle/>
        <a:p>
          <a:pPr algn="just"/>
          <a:endParaRPr lang="cs-CZ"/>
        </a:p>
      </dgm:t>
    </dgm:pt>
    <dgm:pt modelId="{129252B0-5429-4F4A-9831-AC7469919D59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S</a:t>
          </a:r>
          <a:endParaRPr lang="cs-CZ" b="1" dirty="0">
            <a:solidFill>
              <a:schemeClr val="tx1"/>
            </a:solidFill>
          </a:endParaRPr>
        </a:p>
      </dgm:t>
    </dgm:pt>
    <dgm:pt modelId="{1EC22002-5CF8-412E-85C8-22345B4231FB}" type="parTrans" cxnId="{0354C431-4CDF-4234-987B-48730315F1C6}">
      <dgm:prSet/>
      <dgm:spPr/>
      <dgm:t>
        <a:bodyPr/>
        <a:lstStyle/>
        <a:p>
          <a:pPr algn="just"/>
          <a:endParaRPr lang="cs-CZ"/>
        </a:p>
      </dgm:t>
    </dgm:pt>
    <dgm:pt modelId="{7DA21140-4B73-468F-9527-F143FD726F11}" type="sibTrans" cxnId="{0354C431-4CDF-4234-987B-48730315F1C6}">
      <dgm:prSet/>
      <dgm:spPr/>
      <dgm:t>
        <a:bodyPr/>
        <a:lstStyle/>
        <a:p>
          <a:pPr algn="just"/>
          <a:endParaRPr lang="cs-CZ"/>
        </a:p>
      </dgm:t>
    </dgm:pt>
    <dgm:pt modelId="{E066DF59-7D63-46A7-A523-968A7B3E61EF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Y</a:t>
          </a:r>
          <a:endParaRPr lang="cs-CZ" b="1" dirty="0">
            <a:solidFill>
              <a:schemeClr val="tx1"/>
            </a:solidFill>
          </a:endParaRPr>
        </a:p>
      </dgm:t>
    </dgm:pt>
    <dgm:pt modelId="{05BD9AED-2AC7-415C-8B99-84C16AF2D414}" type="parTrans" cxnId="{5F3E7E82-6FD7-4028-B0D2-2864728064AB}">
      <dgm:prSet/>
      <dgm:spPr/>
      <dgm:t>
        <a:bodyPr/>
        <a:lstStyle/>
        <a:p>
          <a:pPr algn="just"/>
          <a:endParaRPr lang="cs-CZ"/>
        </a:p>
      </dgm:t>
    </dgm:pt>
    <dgm:pt modelId="{1052E66A-528E-4B9F-A70D-6FC43EC87238}" type="sibTrans" cxnId="{5F3E7E82-6FD7-4028-B0D2-2864728064AB}">
      <dgm:prSet/>
      <dgm:spPr/>
      <dgm:t>
        <a:bodyPr/>
        <a:lstStyle/>
        <a:p>
          <a:pPr algn="just"/>
          <a:endParaRPr lang="cs-CZ"/>
        </a:p>
      </dgm:t>
    </dgm:pt>
    <dgm:pt modelId="{5850B6DF-EA3D-44D1-94FE-FBA0F4551CAB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N</a:t>
          </a:r>
          <a:endParaRPr lang="cs-CZ" b="1" dirty="0">
            <a:solidFill>
              <a:schemeClr val="tx1"/>
            </a:solidFill>
          </a:endParaRPr>
        </a:p>
      </dgm:t>
    </dgm:pt>
    <dgm:pt modelId="{1C9E7E46-CB12-4581-96F7-D6950D99C043}" type="parTrans" cxnId="{5983F08C-CF17-4C98-AFF4-ED39BDA231AD}">
      <dgm:prSet/>
      <dgm:spPr/>
      <dgm:t>
        <a:bodyPr/>
        <a:lstStyle/>
        <a:p>
          <a:pPr algn="just"/>
          <a:endParaRPr lang="cs-CZ"/>
        </a:p>
      </dgm:t>
    </dgm:pt>
    <dgm:pt modelId="{6FE84057-63ED-434F-AF84-A35E1A38C44C}" type="sibTrans" cxnId="{5983F08C-CF17-4C98-AFF4-ED39BDA231AD}">
      <dgm:prSet/>
      <dgm:spPr/>
      <dgm:t>
        <a:bodyPr/>
        <a:lstStyle/>
        <a:p>
          <a:pPr algn="just"/>
          <a:endParaRPr lang="cs-CZ"/>
        </a:p>
      </dgm:t>
    </dgm:pt>
    <dgm:pt modelId="{599C6119-7F7F-4890-878E-754E0A1CCB30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C45D0B66-09EE-49EC-8218-AC0786A1B5F3}" type="parTrans" cxnId="{9638A00F-082C-409D-9A58-E6752A0A63A6}">
      <dgm:prSet/>
      <dgm:spPr/>
      <dgm:t>
        <a:bodyPr/>
        <a:lstStyle/>
        <a:p>
          <a:pPr algn="just"/>
          <a:endParaRPr lang="cs-CZ"/>
        </a:p>
      </dgm:t>
    </dgm:pt>
    <dgm:pt modelId="{E1EC166B-BD3B-4EF6-A10A-52C677FB0CDD}" type="sibTrans" cxnId="{9638A00F-082C-409D-9A58-E6752A0A63A6}">
      <dgm:prSet/>
      <dgm:spPr/>
      <dgm:t>
        <a:bodyPr/>
        <a:lstStyle/>
        <a:p>
          <a:pPr algn="just"/>
          <a:endParaRPr lang="cs-CZ"/>
        </a:p>
      </dgm:t>
    </dgm:pt>
    <dgm:pt modelId="{3EEA09E8-F971-4CF4-A7D9-385FC510D825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647C83F8-C1D9-479B-9122-85A7BFB851A9}" type="parTrans" cxnId="{C5692884-6E01-4BD0-AC90-6E93007F9AA4}">
      <dgm:prSet/>
      <dgm:spPr/>
      <dgm:t>
        <a:bodyPr/>
        <a:lstStyle/>
        <a:p>
          <a:pPr algn="just"/>
          <a:endParaRPr lang="cs-CZ"/>
        </a:p>
      </dgm:t>
    </dgm:pt>
    <dgm:pt modelId="{F76BC87C-9A71-405F-A224-4AA910F80AFA}" type="sibTrans" cxnId="{C5692884-6E01-4BD0-AC90-6E93007F9AA4}">
      <dgm:prSet/>
      <dgm:spPr/>
      <dgm:t>
        <a:bodyPr/>
        <a:lstStyle/>
        <a:p>
          <a:pPr algn="just"/>
          <a:endParaRPr lang="cs-CZ"/>
        </a:p>
      </dgm:t>
    </dgm:pt>
    <dgm:pt modelId="{CD4CE6D1-DB75-4892-AB75-8BB683779822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41BED103-C4FB-47FD-8BCE-3929891B41DF}" type="parTrans" cxnId="{55A85E0C-B72B-49B0-AA9A-1E02B6DE4B68}">
      <dgm:prSet/>
      <dgm:spPr/>
      <dgm:t>
        <a:bodyPr/>
        <a:lstStyle/>
        <a:p>
          <a:pPr algn="just"/>
          <a:endParaRPr lang="cs-CZ"/>
        </a:p>
      </dgm:t>
    </dgm:pt>
    <dgm:pt modelId="{67AE4459-237C-4D20-AAE6-26122991660C}" type="sibTrans" cxnId="{55A85E0C-B72B-49B0-AA9A-1E02B6DE4B68}">
      <dgm:prSet/>
      <dgm:spPr/>
      <dgm:t>
        <a:bodyPr/>
        <a:lstStyle/>
        <a:p>
          <a:pPr algn="just"/>
          <a:endParaRPr lang="cs-CZ"/>
        </a:p>
      </dgm:t>
    </dgm:pt>
    <dgm:pt modelId="{371CE896-9427-4D61-AA45-00DA4A397ABF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5835D776-F0FC-4765-A558-C51584052386}" type="parTrans" cxnId="{CB20B299-1701-4AD8-B6C3-94FD266B58E7}">
      <dgm:prSet/>
      <dgm:spPr/>
      <dgm:t>
        <a:bodyPr/>
        <a:lstStyle/>
        <a:p>
          <a:pPr algn="just"/>
          <a:endParaRPr lang="cs-CZ"/>
        </a:p>
      </dgm:t>
    </dgm:pt>
    <dgm:pt modelId="{634B4397-C017-478D-AFEE-121C1D7ABD93}" type="sibTrans" cxnId="{CB20B299-1701-4AD8-B6C3-94FD266B58E7}">
      <dgm:prSet/>
      <dgm:spPr/>
      <dgm:t>
        <a:bodyPr/>
        <a:lstStyle/>
        <a:p>
          <a:pPr algn="just"/>
          <a:endParaRPr lang="cs-CZ"/>
        </a:p>
      </dgm:t>
    </dgm:pt>
    <dgm:pt modelId="{A5D35365-6827-4EF1-BCE7-1CDC78743787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pPr algn="just"/>
          <a:r>
            <a:rPr lang="cs-CZ" b="1" dirty="0" smtClean="0">
              <a:solidFill>
                <a:schemeClr val="tx1"/>
              </a:solidFill>
            </a:rPr>
            <a:t>6</a:t>
          </a:r>
          <a:endParaRPr lang="cs-CZ" b="1" dirty="0">
            <a:solidFill>
              <a:schemeClr val="tx1"/>
            </a:solidFill>
          </a:endParaRPr>
        </a:p>
      </dgm:t>
    </dgm:pt>
    <dgm:pt modelId="{C65F9BF4-34C7-40C3-8472-70B364F4356E}" type="parTrans" cxnId="{78520196-E772-4575-A232-7F6D4D1BE860}">
      <dgm:prSet/>
      <dgm:spPr/>
      <dgm:t>
        <a:bodyPr/>
        <a:lstStyle/>
        <a:p>
          <a:pPr algn="just"/>
          <a:endParaRPr lang="cs-CZ"/>
        </a:p>
      </dgm:t>
    </dgm:pt>
    <dgm:pt modelId="{991EE274-FCB9-4E1E-8B56-20E4233658D4}" type="sibTrans" cxnId="{78520196-E772-4575-A232-7F6D4D1BE860}">
      <dgm:prSet/>
      <dgm:spPr/>
      <dgm:t>
        <a:bodyPr/>
        <a:lstStyle/>
        <a:p>
          <a:pPr algn="just"/>
          <a:endParaRPr lang="cs-CZ"/>
        </a:p>
      </dgm:t>
    </dgm:pt>
    <dgm:pt modelId="{ED1B6C94-BA38-4589-909B-3B4E2B317742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T</a:t>
          </a:r>
          <a:endParaRPr lang="cs-CZ" b="1" dirty="0">
            <a:solidFill>
              <a:schemeClr val="tx1"/>
            </a:solidFill>
          </a:endParaRPr>
        </a:p>
      </dgm:t>
    </dgm:pt>
    <dgm:pt modelId="{E0481B6E-BAEF-4813-81E8-8E5062FB5B9F}" type="parTrans" cxnId="{5CDB97A2-24FF-439D-B7A1-C39EB1A75124}">
      <dgm:prSet/>
      <dgm:spPr/>
      <dgm:t>
        <a:bodyPr/>
        <a:lstStyle/>
        <a:p>
          <a:pPr algn="just"/>
          <a:endParaRPr lang="cs-CZ"/>
        </a:p>
      </dgm:t>
    </dgm:pt>
    <dgm:pt modelId="{538DC4AC-3781-4425-B81E-F1F1D94E5BE3}" type="sibTrans" cxnId="{5CDB97A2-24FF-439D-B7A1-C39EB1A75124}">
      <dgm:prSet/>
      <dgm:spPr/>
      <dgm:t>
        <a:bodyPr/>
        <a:lstStyle/>
        <a:p>
          <a:pPr algn="just"/>
          <a:endParaRPr lang="cs-CZ"/>
        </a:p>
      </dgm:t>
    </dgm:pt>
    <dgm:pt modelId="{E7B2AF54-7FC8-4848-A77F-70734EE0F50F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E</a:t>
          </a:r>
          <a:endParaRPr lang="cs-CZ" b="1" dirty="0">
            <a:solidFill>
              <a:schemeClr val="tx1"/>
            </a:solidFill>
          </a:endParaRPr>
        </a:p>
      </dgm:t>
    </dgm:pt>
    <dgm:pt modelId="{324B7C48-4EC0-4B12-BB4E-3F66F66D5FD5}" type="parTrans" cxnId="{5DD16A77-4DA4-4F6D-A1CD-3E02B7A4EBE7}">
      <dgm:prSet/>
      <dgm:spPr/>
      <dgm:t>
        <a:bodyPr/>
        <a:lstStyle/>
        <a:p>
          <a:pPr algn="just"/>
          <a:endParaRPr lang="cs-CZ"/>
        </a:p>
      </dgm:t>
    </dgm:pt>
    <dgm:pt modelId="{91FBC6E8-5760-4BC6-AEF4-C7F4F69BE049}" type="sibTrans" cxnId="{5DD16A77-4DA4-4F6D-A1CD-3E02B7A4EBE7}">
      <dgm:prSet/>
      <dgm:spPr/>
      <dgm:t>
        <a:bodyPr/>
        <a:lstStyle/>
        <a:p>
          <a:pPr algn="just"/>
          <a:endParaRPr lang="cs-CZ"/>
        </a:p>
      </dgm:t>
    </dgm:pt>
    <dgm:pt modelId="{E9D9F075-9D7C-404E-BFDB-452D0EC04D05}">
      <dgm:prSet/>
      <dgm:spPr/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T</a:t>
          </a:r>
          <a:endParaRPr lang="cs-CZ" b="1" dirty="0">
            <a:solidFill>
              <a:schemeClr val="tx1"/>
            </a:solidFill>
          </a:endParaRPr>
        </a:p>
      </dgm:t>
    </dgm:pt>
    <dgm:pt modelId="{2DBDE2E4-0DFA-40D9-B60C-D0696A3D83FB}" type="parTrans" cxnId="{4C9EBFB4-DF9A-4F48-9E33-5931C8F7A8AC}">
      <dgm:prSet/>
      <dgm:spPr/>
      <dgm:t>
        <a:bodyPr/>
        <a:lstStyle/>
        <a:p>
          <a:pPr algn="just"/>
          <a:endParaRPr lang="cs-CZ"/>
        </a:p>
      </dgm:t>
    </dgm:pt>
    <dgm:pt modelId="{C1C84A15-A04F-4927-BEF7-B7CD08E2EB04}" type="sibTrans" cxnId="{4C9EBFB4-DF9A-4F48-9E33-5931C8F7A8AC}">
      <dgm:prSet/>
      <dgm:spPr/>
      <dgm:t>
        <a:bodyPr/>
        <a:lstStyle/>
        <a:p>
          <a:pPr algn="just"/>
          <a:endParaRPr lang="cs-CZ"/>
        </a:p>
      </dgm:t>
    </dgm:pt>
    <dgm:pt modelId="{9FE5878E-52BE-440D-8DE1-D981FBC24B1F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88846531-B66E-4A70-B75B-7AB4C0911082}" type="parTrans" cxnId="{B282E004-B03C-453F-B04C-A83E5B5E274D}">
      <dgm:prSet/>
      <dgm:spPr/>
      <dgm:t>
        <a:bodyPr/>
        <a:lstStyle/>
        <a:p>
          <a:pPr algn="just"/>
          <a:endParaRPr lang="cs-CZ"/>
        </a:p>
      </dgm:t>
    </dgm:pt>
    <dgm:pt modelId="{BD4801CC-8785-496C-A8CD-2FC5F4B3425B}" type="sibTrans" cxnId="{B282E004-B03C-453F-B04C-A83E5B5E274D}">
      <dgm:prSet/>
      <dgm:spPr/>
      <dgm:t>
        <a:bodyPr/>
        <a:lstStyle/>
        <a:p>
          <a:pPr algn="just"/>
          <a:endParaRPr lang="cs-CZ"/>
        </a:p>
      </dgm:t>
    </dgm:pt>
    <dgm:pt modelId="{1DEEB1AE-2F82-4E79-9672-2D0F9F9DFC80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FDA86758-140E-4185-859A-3BCB211B3342}" type="parTrans" cxnId="{EEA9928C-E704-4FC0-AB23-4AC4A6353238}">
      <dgm:prSet/>
      <dgm:spPr/>
      <dgm:t>
        <a:bodyPr/>
        <a:lstStyle/>
        <a:p>
          <a:pPr algn="just"/>
          <a:endParaRPr lang="cs-CZ"/>
        </a:p>
      </dgm:t>
    </dgm:pt>
    <dgm:pt modelId="{C1CF649B-34E5-425B-927B-2C390A7B3591}" type="sibTrans" cxnId="{EEA9928C-E704-4FC0-AB23-4AC4A6353238}">
      <dgm:prSet/>
      <dgm:spPr/>
      <dgm:t>
        <a:bodyPr/>
        <a:lstStyle/>
        <a:p>
          <a:pPr algn="just"/>
          <a:endParaRPr lang="cs-CZ"/>
        </a:p>
      </dgm:t>
    </dgm:pt>
    <dgm:pt modelId="{0BC071BE-0C73-4EBF-B55B-E1FB2284B88D}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pPr algn="ctr"/>
          <a:r>
            <a:rPr lang="cs-CZ" b="1" dirty="0" smtClean="0">
              <a:solidFill>
                <a:schemeClr val="tx1"/>
              </a:solidFill>
            </a:rPr>
            <a:t>A</a:t>
          </a:r>
          <a:endParaRPr lang="cs-CZ" b="1" dirty="0">
            <a:solidFill>
              <a:schemeClr val="tx1"/>
            </a:solidFill>
          </a:endParaRPr>
        </a:p>
      </dgm:t>
    </dgm:pt>
    <dgm:pt modelId="{F000DB5A-9209-4D73-BB10-923723863773}" type="parTrans" cxnId="{71F30F93-D5C1-45A8-A1BD-BCBE84B2C616}">
      <dgm:prSet/>
      <dgm:spPr/>
      <dgm:t>
        <a:bodyPr/>
        <a:lstStyle/>
        <a:p>
          <a:pPr algn="just"/>
          <a:endParaRPr lang="cs-CZ"/>
        </a:p>
      </dgm:t>
    </dgm:pt>
    <dgm:pt modelId="{64CE1BC3-F1A4-4F28-91E3-3ACAF381C4BA}" type="sibTrans" cxnId="{71F30F93-D5C1-45A8-A1BD-BCBE84B2C616}">
      <dgm:prSet/>
      <dgm:spPr/>
      <dgm:t>
        <a:bodyPr/>
        <a:lstStyle/>
        <a:p>
          <a:pPr algn="just"/>
          <a:endParaRPr lang="cs-CZ"/>
        </a:p>
      </dgm:t>
    </dgm:pt>
    <dgm:pt modelId="{4BA3E0CF-7194-4591-9874-FCD53771EAA3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08BAD72F-4685-4514-B875-ACBCEF4FDBB7}" type="parTrans" cxnId="{E94B1091-324D-4C96-9C3E-DD8787D86285}">
      <dgm:prSet/>
      <dgm:spPr/>
      <dgm:t>
        <a:bodyPr/>
        <a:lstStyle/>
        <a:p>
          <a:pPr algn="just"/>
          <a:endParaRPr lang="cs-CZ"/>
        </a:p>
      </dgm:t>
    </dgm:pt>
    <dgm:pt modelId="{F998E79E-9146-4BA1-B0B7-2659E5F8E5E8}" type="sibTrans" cxnId="{E94B1091-324D-4C96-9C3E-DD8787D86285}">
      <dgm:prSet/>
      <dgm:spPr/>
      <dgm:t>
        <a:bodyPr/>
        <a:lstStyle/>
        <a:p>
          <a:pPr algn="just"/>
          <a:endParaRPr lang="cs-CZ"/>
        </a:p>
      </dgm:t>
    </dgm:pt>
    <dgm:pt modelId="{DE876B14-2484-4B99-B7B5-AC16F822006D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A7E01764-4DD6-48BD-94D9-5E92CF317600}" type="parTrans" cxnId="{316BD5F1-6FD0-47DA-8FFA-6DEB240E57D8}">
      <dgm:prSet/>
      <dgm:spPr/>
      <dgm:t>
        <a:bodyPr/>
        <a:lstStyle/>
        <a:p>
          <a:pPr algn="just"/>
          <a:endParaRPr lang="cs-CZ"/>
        </a:p>
      </dgm:t>
    </dgm:pt>
    <dgm:pt modelId="{7694C12E-A41E-45D7-A634-3550B0BABA3D}" type="sibTrans" cxnId="{316BD5F1-6FD0-47DA-8FFA-6DEB240E57D8}">
      <dgm:prSet/>
      <dgm:spPr/>
      <dgm:t>
        <a:bodyPr/>
        <a:lstStyle/>
        <a:p>
          <a:pPr algn="just"/>
          <a:endParaRPr lang="cs-CZ"/>
        </a:p>
      </dgm:t>
    </dgm:pt>
    <dgm:pt modelId="{BF39B31C-32A0-4993-A816-B02F328A093E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F3AF116E-33B4-4436-A04D-49CEC626522C}" type="parTrans" cxnId="{2D1F51A5-9059-4C7A-B203-90FF13BC1F52}">
      <dgm:prSet/>
      <dgm:spPr/>
      <dgm:t>
        <a:bodyPr/>
        <a:lstStyle/>
        <a:p>
          <a:pPr algn="just"/>
          <a:endParaRPr lang="cs-CZ"/>
        </a:p>
      </dgm:t>
    </dgm:pt>
    <dgm:pt modelId="{1E848AAC-0A9C-4300-8300-DDB8C28FA7E0}" type="sibTrans" cxnId="{2D1F51A5-9059-4C7A-B203-90FF13BC1F52}">
      <dgm:prSet/>
      <dgm:spPr/>
      <dgm:t>
        <a:bodyPr/>
        <a:lstStyle/>
        <a:p>
          <a:pPr algn="just"/>
          <a:endParaRPr lang="cs-CZ"/>
        </a:p>
      </dgm:t>
    </dgm:pt>
    <dgm:pt modelId="{9BC7EC93-90F5-4C37-9911-112CFAE85997}">
      <dgm:prSet/>
      <dgm:spPr>
        <a:solidFill>
          <a:schemeClr val="tx1"/>
        </a:solidFill>
      </dgm:spPr>
      <dgm:t>
        <a:bodyPr/>
        <a:lstStyle/>
        <a:p>
          <a:pPr algn="just"/>
          <a:endParaRPr lang="cs-CZ" dirty="0"/>
        </a:p>
      </dgm:t>
    </dgm:pt>
    <dgm:pt modelId="{473F9E2B-C935-47A7-9F08-565DBD613B1E}" type="parTrans" cxnId="{3E71164A-05F1-47D1-8C2E-F321DFCA37DB}">
      <dgm:prSet/>
      <dgm:spPr/>
      <dgm:t>
        <a:bodyPr/>
        <a:lstStyle/>
        <a:p>
          <a:pPr algn="just"/>
          <a:endParaRPr lang="cs-CZ"/>
        </a:p>
      </dgm:t>
    </dgm:pt>
    <dgm:pt modelId="{1CF7F223-1D22-4A8E-B1D6-632C893DCE1D}" type="sibTrans" cxnId="{3E71164A-05F1-47D1-8C2E-F321DFCA37DB}">
      <dgm:prSet/>
      <dgm:spPr/>
      <dgm:t>
        <a:bodyPr/>
        <a:lstStyle/>
        <a:p>
          <a:pPr algn="just"/>
          <a:endParaRPr lang="cs-CZ"/>
        </a:p>
      </dgm:t>
    </dgm:pt>
    <dgm:pt modelId="{EDF30B0D-76C2-4E3E-BFA0-EA59E11D499C}" type="pres">
      <dgm:prSet presAssocID="{D3EBE209-87EC-452D-90FC-2D7D0330E8B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C022409-4F8C-4FF1-BD3C-50106F73B1B7}" type="pres">
      <dgm:prSet presAssocID="{A5219FEA-34C8-4FEA-841B-B5FB5A900B6A}" presName="node" presStyleLbl="node1" presStyleIdx="0" presStyleCnt="54" custLinFactNeighborX="-539" custLinFactNeighborY="-1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83FC31-7C22-41BC-9566-730DC6DC8AD8}" type="pres">
      <dgm:prSet presAssocID="{A908E0DC-65A0-42BD-8019-3DF22E036883}" presName="sibTrans" presStyleCnt="0"/>
      <dgm:spPr/>
    </dgm:pt>
    <dgm:pt modelId="{70AF2728-BBB5-4473-8614-E845835F47F6}" type="pres">
      <dgm:prSet presAssocID="{3ED60F0B-5B96-444B-865E-7DB1B989ABBF}" presName="node" presStyleLbl="node1" presStyleIdx="1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AD1091-C802-458E-AFAD-657F781DA75E}" type="pres">
      <dgm:prSet presAssocID="{8E0F0C2C-A3A1-4C43-9288-42C4478EB7FB}" presName="sibTrans" presStyleCnt="0"/>
      <dgm:spPr/>
    </dgm:pt>
    <dgm:pt modelId="{D12E6B47-3CD9-4A06-96A6-502E2BCAE4C1}" type="pres">
      <dgm:prSet presAssocID="{828D1C18-EC2C-459A-9435-468B150F8BAD}" presName="node" presStyleLbl="node1" presStyleIdx="2" presStyleCnt="54" custLinFactNeighborX="313" custLinFactNeighborY="32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DC9938-0643-48CD-9CE2-C8AC99EC73A3}" type="pres">
      <dgm:prSet presAssocID="{0A7DE859-DF3D-4FAB-9067-A0CA23707570}" presName="sibTrans" presStyleCnt="0"/>
      <dgm:spPr/>
    </dgm:pt>
    <dgm:pt modelId="{EEEEBD16-5FB5-41FD-9896-7A4BC409095B}" type="pres">
      <dgm:prSet presAssocID="{B88DFA2D-D54F-4131-AB70-A36B533798F2}" presName="node" presStyleLbl="node1" presStyleIdx="3" presStyleCnt="54" custLinFactNeighborX="5843" custLinFactNeighborY="-122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732C7C-3090-46CD-A186-287AB019DD3D}" type="pres">
      <dgm:prSet presAssocID="{348BF18A-49A0-47DB-8567-5F028FAAA396}" presName="sibTrans" presStyleCnt="0"/>
      <dgm:spPr/>
    </dgm:pt>
    <dgm:pt modelId="{8BC5EA87-B9C0-4B02-B43B-5154D192499B}" type="pres">
      <dgm:prSet presAssocID="{6C2E1EFE-A26C-4FD6-BD7D-0EB6D0C33129}" presName="node" presStyleLbl="node1" presStyleIdx="4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A7F873-46BE-429C-9DB6-8FAF0462BF34}" type="pres">
      <dgm:prSet presAssocID="{D33B83C0-CC97-45BF-91C5-F95FFABFEE87}" presName="sibTrans" presStyleCnt="0"/>
      <dgm:spPr/>
    </dgm:pt>
    <dgm:pt modelId="{8F130ACC-BC74-4EC5-8DF1-DC0BE3AA94DF}" type="pres">
      <dgm:prSet presAssocID="{16D3097F-F53C-40AB-9235-2B818C18F20F}" presName="node" presStyleLbl="node1" presStyleIdx="5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C95A18-2DF5-4DD9-BFED-2E890CA3DDBC}" type="pres">
      <dgm:prSet presAssocID="{FA632C0E-AC7A-43F1-B418-B707F0539B32}" presName="sibTrans" presStyleCnt="0"/>
      <dgm:spPr/>
    </dgm:pt>
    <dgm:pt modelId="{0AD29E9E-5432-492E-A8D3-5FA436D62233}" type="pres">
      <dgm:prSet presAssocID="{2CE2345A-B0CE-4C84-BFDF-FBA4F4102529}" presName="node" presStyleLbl="node1" presStyleIdx="6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B253D5-212F-4149-9BDA-63253F10D575}" type="pres">
      <dgm:prSet presAssocID="{394E009D-0ED2-426C-A7CA-B229F41D5FDB}" presName="sibTrans" presStyleCnt="0"/>
      <dgm:spPr/>
    </dgm:pt>
    <dgm:pt modelId="{2CDBD178-79BE-4D5F-AC42-989D48E52B55}" type="pres">
      <dgm:prSet presAssocID="{0616C951-7109-409F-A84D-C4BC54AC9620}" presName="node" presStyleLbl="node1" presStyleIdx="7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4162E1-FFFC-447B-A940-C8AC3E30EA2D}" type="pres">
      <dgm:prSet presAssocID="{4ADA09E2-C991-4112-BA29-0BD9AFB97D45}" presName="sibTrans" presStyleCnt="0"/>
      <dgm:spPr/>
    </dgm:pt>
    <dgm:pt modelId="{AD3790A6-9FCB-4261-AD2B-EC64B9BA576A}" type="pres">
      <dgm:prSet presAssocID="{9FE5878E-52BE-440D-8DE1-D981FBC24B1F}" presName="node" presStyleLbl="node1" presStyleIdx="8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F1954-1FC8-4A26-81B7-39B59D680D8F}" type="pres">
      <dgm:prSet presAssocID="{BD4801CC-8785-496C-A8CD-2FC5F4B3425B}" presName="sibTrans" presStyleCnt="0"/>
      <dgm:spPr/>
    </dgm:pt>
    <dgm:pt modelId="{0F4F0749-376E-4F25-8812-91EF0A6560F6}" type="pres">
      <dgm:prSet presAssocID="{CAA4D767-91FC-417E-9B18-8466A8128AB4}" presName="node" presStyleLbl="node1" presStyleIdx="9" presStyleCnt="54" custLinFactNeighborX="-539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C72C5C-7880-4CF6-BF36-34387EFA5D74}" type="pres">
      <dgm:prSet presAssocID="{A1C1CC1F-E292-423A-9FF5-55AE44D38A1F}" presName="sibTrans" presStyleCnt="0"/>
      <dgm:spPr/>
    </dgm:pt>
    <dgm:pt modelId="{33F13E67-FEFC-434D-B6BE-261A2E7CF1F4}" type="pres">
      <dgm:prSet presAssocID="{7B55AA60-E5FB-4408-B2D4-1457BB598BAE}" presName="node" presStyleLbl="node1" presStyleIdx="10" presStyleCnt="54" custLinFactNeighborX="797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0CE93D-9FE4-48DE-8085-200B93F9EE65}" type="pres">
      <dgm:prSet presAssocID="{074CDF1B-BF55-4034-8F5F-633248BBA28C}" presName="sibTrans" presStyleCnt="0"/>
      <dgm:spPr/>
    </dgm:pt>
    <dgm:pt modelId="{DA86343F-45D4-4E19-9CAB-964F81C0449C}" type="pres">
      <dgm:prSet presAssocID="{444C7BD7-1687-4A4F-ACD3-401BAA704CFF}" presName="node" presStyleLbl="node1" presStyleIdx="11" presStyleCnt="54" custLinFactNeighborX="4508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B46384-9FEC-4B9B-8BE6-A4255C8381CB}" type="pres">
      <dgm:prSet presAssocID="{E9FACC39-D911-4D64-9B91-494806143202}" presName="sibTrans" presStyleCnt="0"/>
      <dgm:spPr/>
    </dgm:pt>
    <dgm:pt modelId="{6446969D-C1FA-4893-8C3F-FE58BC667681}" type="pres">
      <dgm:prSet presAssocID="{CD527DF2-C33E-49FD-B0C0-EC3AC92B1526}" presName="node" presStyleLbl="node1" presStyleIdx="12" presStyleCnt="54" custLinFactNeighborX="5843" custLinFactNeighborY="-36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732422-6042-45B7-8C6D-F8AC0A5BDC42}" type="pres">
      <dgm:prSet presAssocID="{13E76163-8DDF-4FC2-83B0-891E50EADCF8}" presName="sibTrans" presStyleCnt="0"/>
      <dgm:spPr/>
    </dgm:pt>
    <dgm:pt modelId="{7939CD04-3EDC-4773-97D1-908F3A91C825}" type="pres">
      <dgm:prSet presAssocID="{DB020F77-5AF3-4F65-8BEB-0BB6DBC74BD1}" presName="node" presStyleLbl="node1" presStyleIdx="13" presStyleCnt="54" custLinFactNeighborX="387" custLinFactNeighborY="-91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D662AF-18B7-4BC3-AF9C-FD120FB02606}" type="pres">
      <dgm:prSet presAssocID="{66928AD0-1A40-4885-8D52-9752C99AA83B}" presName="sibTrans" presStyleCnt="0"/>
      <dgm:spPr/>
    </dgm:pt>
    <dgm:pt modelId="{3D84FDF7-2BE7-457C-AA18-8453F4412D4D}" type="pres">
      <dgm:prSet presAssocID="{82ADC0E4-EC48-4589-9765-1084DB56D993}" presName="node" presStyleLbl="node1" presStyleIdx="14" presStyleCnt="54" custLinFactNeighborX="683" custLinFactNeighborY="51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93B43E-3FE1-43CD-93DA-3180433E6634}" type="pres">
      <dgm:prSet presAssocID="{732BD383-924D-4E93-BF67-6E7343F9732D}" presName="sibTrans" presStyleCnt="0"/>
      <dgm:spPr/>
    </dgm:pt>
    <dgm:pt modelId="{609205A2-F6AA-4854-A6C4-D1403A9B045D}" type="pres">
      <dgm:prSet presAssocID="{8EA781D5-1535-42FE-9A38-5D6034BE484B}" presName="node" presStyleLbl="node1" presStyleIdx="15" presStyleCnt="54" custLinFactNeighborX="-901" custLinFactNeighborY="50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734149-7D5C-47A8-9E85-4489655AB174}" type="pres">
      <dgm:prSet presAssocID="{C1FB22A5-989D-46EC-867E-ABE00E3DD93D}" presName="sibTrans" presStyleCnt="0"/>
      <dgm:spPr/>
    </dgm:pt>
    <dgm:pt modelId="{D4D37D67-CD67-4D0E-8907-E10FE5BFC57D}" type="pres">
      <dgm:prSet presAssocID="{441D933A-BA51-478F-92A0-D2114F35787F}" presName="node" presStyleLbl="node1" presStyleIdx="16" presStyleCnt="54" custLinFactNeighborX="683" custLinFactNeighborY="513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1B76A-F52E-4526-B885-CEAA43BD5EAD}" type="pres">
      <dgm:prSet presAssocID="{24DC5056-73CC-43EA-A1F8-9B2775461003}" presName="sibTrans" presStyleCnt="0"/>
      <dgm:spPr/>
    </dgm:pt>
    <dgm:pt modelId="{A2743063-3FE9-4755-9C35-EF530BAE7615}" type="pres">
      <dgm:prSet presAssocID="{29783803-5D14-42C6-9511-71D8AE0D15BD}" presName="node" presStyleLbl="node1" presStyleIdx="17" presStyleCnt="54" custLinFactNeighborX="1222" custLinFactNeighborY="80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E3FF27-0BF6-449A-9920-96A6BFD01796}" type="pres">
      <dgm:prSet presAssocID="{74D21D2A-1E5D-4F3B-9970-AAC2DCAB7C14}" presName="sibTrans" presStyleCnt="0"/>
      <dgm:spPr/>
    </dgm:pt>
    <dgm:pt modelId="{6750C768-D3E0-4855-9EDA-8710E24A2E84}" type="pres">
      <dgm:prSet presAssocID="{B6EBCB9F-14F1-4E29-827C-5EF01CBF8132}" presName="node" presStyleLbl="node1" presStyleIdx="18" presStyleCnt="54" custLinFactNeighborX="-539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309291-A269-420A-942F-E00FC5C90A9F}" type="pres">
      <dgm:prSet presAssocID="{39EDC3EC-1D7D-4F3E-9269-96201408A675}" presName="sibTrans" presStyleCnt="0"/>
      <dgm:spPr/>
    </dgm:pt>
    <dgm:pt modelId="{08007DCD-0A50-4C9D-B4B2-CBD4C50F35B3}" type="pres">
      <dgm:prSet presAssocID="{1DA73FE7-FBA0-417F-B85D-9886112FCFA5}" presName="node" presStyleLbl="node1" presStyleIdx="19" presStyleCnt="54" custLinFactNeighborX="3172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05EB7F-277B-4E7D-A356-6B936EFA618A}" type="pres">
      <dgm:prSet presAssocID="{148C790A-326C-4B71-86C5-37F9159B4009}" presName="sibTrans" presStyleCnt="0"/>
      <dgm:spPr/>
    </dgm:pt>
    <dgm:pt modelId="{BFFBCE8B-4C2D-4AD3-8F93-13B3F07A5A57}" type="pres">
      <dgm:prSet presAssocID="{1DEEB1AE-2F82-4E79-9672-2D0F9F9DFC80}" presName="node" presStyleLbl="node1" presStyleIdx="20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B2D6EA6-8A35-4BDF-84E5-AF930187979E}" type="pres">
      <dgm:prSet presAssocID="{C1CF649B-34E5-425B-927B-2C390A7B3591}" presName="sibTrans" presStyleCnt="0"/>
      <dgm:spPr/>
    </dgm:pt>
    <dgm:pt modelId="{11C2791E-6BF0-47C2-A150-01D3335E8EF3}" type="pres">
      <dgm:prSet presAssocID="{8F03C438-F520-45D7-A945-AD72CC82F40D}" presName="node" presStyleLbl="node1" presStyleIdx="21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E0AA91-9ECB-4A7D-A62B-7170D4F7730D}" type="pres">
      <dgm:prSet presAssocID="{9B1346C5-E6D2-4181-82E0-B80411ABA332}" presName="sibTrans" presStyleCnt="0"/>
      <dgm:spPr/>
    </dgm:pt>
    <dgm:pt modelId="{922B607F-46D2-4878-871A-993414E4D528}" type="pres">
      <dgm:prSet presAssocID="{E388B7F6-C657-4A12-BF30-9985C8365C26}" presName="node" presStyleLbl="node1" presStyleIdx="22" presStyleCnt="54" custLinFactNeighborX="-1386" custLinFactNeighborY="-61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A768721-6C07-439D-AA24-CFCF9CF3304C}" type="pres">
      <dgm:prSet presAssocID="{26C144A7-CB30-430E-8DB8-643110616FC5}" presName="sibTrans" presStyleCnt="0"/>
      <dgm:spPr/>
    </dgm:pt>
    <dgm:pt modelId="{6D41BD77-9B7E-4651-A43D-AA21CFAFDA5E}" type="pres">
      <dgm:prSet presAssocID="{66515F7C-CFED-47FD-9D5A-57EEFC5FFE96}" presName="node" presStyleLbl="node1" presStyleIdx="23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8891BE-C27A-4388-B86A-6C82B04DF3E1}" type="pres">
      <dgm:prSet presAssocID="{FEE61D68-F0A8-4753-BD4B-85C61C119EBA}" presName="sibTrans" presStyleCnt="0"/>
      <dgm:spPr/>
    </dgm:pt>
    <dgm:pt modelId="{0CC9ADD8-91E2-48E0-ACC3-AA9EF85D9F50}" type="pres">
      <dgm:prSet presAssocID="{AB83F9CE-D217-42D7-A7F8-E41F66C80877}" presName="node" presStyleLbl="node1" presStyleIdx="24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0CE4E6-5C6C-4320-A1B9-66AF712B4D84}" type="pres">
      <dgm:prSet presAssocID="{C48A4007-7049-4D79-9DC0-49EDE3DD043D}" presName="sibTrans" presStyleCnt="0"/>
      <dgm:spPr/>
    </dgm:pt>
    <dgm:pt modelId="{125CF719-AB50-457F-8A45-C334166726B3}" type="pres">
      <dgm:prSet presAssocID="{53FD7327-6651-4DD5-B6CB-3E3E04E66E4E}" presName="node" presStyleLbl="node1" presStyleIdx="25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852DB2-233A-4E97-9D67-55D6DB291B65}" type="pres">
      <dgm:prSet presAssocID="{B527308A-465A-4155-B499-A3BD01C98CDB}" presName="sibTrans" presStyleCnt="0"/>
      <dgm:spPr/>
    </dgm:pt>
    <dgm:pt modelId="{BEDF3C36-C939-4010-B212-41DC86B5FBFF}" type="pres">
      <dgm:prSet presAssocID="{C6B88B14-02F8-4766-AF8C-8B3D1D98CE71}" presName="node" presStyleLbl="node1" presStyleIdx="26" presStyleCnt="54" custLinFactNeighborX="1581" custLinFactNeighborY="81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45BC64-3CD6-4A93-998B-A6A16E24ADB1}" type="pres">
      <dgm:prSet presAssocID="{B573A28B-1E34-4D1F-82C0-FEC94D3CC873}" presName="sibTrans" presStyleCnt="0"/>
      <dgm:spPr/>
    </dgm:pt>
    <dgm:pt modelId="{DC6476B4-9541-4FC7-BB3F-20EFAE1B8DA4}" type="pres">
      <dgm:prSet presAssocID="{21F2E625-9390-4409-B2F0-42D43D498316}" presName="node" presStyleLbl="node1" presStyleIdx="27" presStyleCnt="54" custLinFactNeighborX="-9103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762DDA-621D-40C0-B588-836B1B79004F}" type="pres">
      <dgm:prSet presAssocID="{9E2A78ED-01C1-4777-92A7-E9D1EA96A539}" presName="sibTrans" presStyleCnt="0"/>
      <dgm:spPr/>
    </dgm:pt>
    <dgm:pt modelId="{FBDDA67A-BF0F-418D-9D2C-ABDA3EF0BFAC}" type="pres">
      <dgm:prSet presAssocID="{44881583-8E97-4AF1-9C9D-AD72F0E7AA27}" presName="node" presStyleLbl="node1" presStyleIdx="28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324CE1-BCC8-45EE-9E5F-A8F7BD547ED5}" type="pres">
      <dgm:prSet presAssocID="{63805332-FB55-43C5-B202-AF369E96BA64}" presName="sibTrans" presStyleCnt="0"/>
      <dgm:spPr/>
    </dgm:pt>
    <dgm:pt modelId="{C3801802-0A7E-4762-8AAD-2656798F2C37}" type="pres">
      <dgm:prSet presAssocID="{7BCBC315-0332-40D1-901A-3B48113FE2AE}" presName="node" presStyleLbl="node1" presStyleIdx="29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E378B5-48A9-4873-9CD8-C6B27D265C28}" type="pres">
      <dgm:prSet presAssocID="{8AAFE36D-9B7D-4E1C-A61E-6E2BB80B3AE6}" presName="sibTrans" presStyleCnt="0"/>
      <dgm:spPr/>
    </dgm:pt>
    <dgm:pt modelId="{F41F297C-BC30-4DDA-B1D5-250F046B9C6F}" type="pres">
      <dgm:prSet presAssocID="{DE662099-3753-4F2C-A976-79BBA985AAEA}" presName="node" presStyleLbl="node1" presStyleIdx="30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AE138-8A10-4EBE-A931-24C9EA734298}" type="pres">
      <dgm:prSet presAssocID="{7AA3B96D-7EF1-4D7D-A42A-625BA2808CED}" presName="sibTrans" presStyleCnt="0"/>
      <dgm:spPr/>
    </dgm:pt>
    <dgm:pt modelId="{4A314BA2-3548-4966-9CA1-B5A8C60D8199}" type="pres">
      <dgm:prSet presAssocID="{4E99CF5E-8F7A-49B0-8891-E723CAF7AA78}" presName="node" presStyleLbl="node1" presStyleIdx="31" presStyleCnt="54" custLinFactNeighborX="-1386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A99798-7870-4530-AB7C-B71356CDBBB4}" type="pres">
      <dgm:prSet presAssocID="{65156C61-AB58-405A-8962-0AFCAF357DBE}" presName="sibTrans" presStyleCnt="0"/>
      <dgm:spPr/>
    </dgm:pt>
    <dgm:pt modelId="{DB368A7F-C30C-4295-96EC-8BF88FB14261}" type="pres">
      <dgm:prSet presAssocID="{14BB9729-FCB4-4771-A817-6991926322EE}" presName="node" presStyleLbl="node1" presStyleIdx="32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32A2F2-3FB8-40FA-A060-2D6CFC7634F1}" type="pres">
      <dgm:prSet presAssocID="{513D8B9F-B466-4951-9B7C-7E79C1DCE3F7}" presName="sibTrans" presStyleCnt="0"/>
      <dgm:spPr/>
    </dgm:pt>
    <dgm:pt modelId="{C7B3C2DD-3565-4BA0-9238-0E127CAB6DB8}" type="pres">
      <dgm:prSet presAssocID="{EC585FC7-5D2F-4826-BFF2-83EED7CDF7CE}" presName="node" presStyleLbl="node1" presStyleIdx="33" presStyleCnt="54" custLinFactNeighborX="1285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9BBCA6-A653-4B99-9CFF-78312ACD4BB6}" type="pres">
      <dgm:prSet presAssocID="{31F64F60-5332-4E75-A601-AC24CABB4D6D}" presName="sibTrans" presStyleCnt="0"/>
      <dgm:spPr/>
    </dgm:pt>
    <dgm:pt modelId="{ACDE9800-7756-456B-9CD3-29DCBF90EA13}" type="pres">
      <dgm:prSet presAssocID="{072D7BF8-1069-46D4-B0E8-8C5BE20A823C}" presName="node" presStyleLbl="node1" presStyleIdx="34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6C7024-1B37-4B96-AAC8-912E9A59948E}" type="pres">
      <dgm:prSet presAssocID="{A8693A14-D66C-4EE0-B39E-31F43CCA65ED}" presName="sibTrans" presStyleCnt="0"/>
      <dgm:spPr/>
    </dgm:pt>
    <dgm:pt modelId="{1E9421DF-B6CB-49AC-BD03-CA53F575477B}" type="pres">
      <dgm:prSet presAssocID="{E3DBA82D-68D3-45E1-B42C-05FAB6C3D4BE}" presName="node" presStyleLbl="node1" presStyleIdx="35" presStyleCnt="54" custLinFactNeighborX="1581" custLinFactNeighborY="56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1BE9F14-3A36-4588-B5C0-E7F1A73E3210}" type="pres">
      <dgm:prSet presAssocID="{58462B75-FFB4-4F53-8FC6-BBBFEE450AE7}" presName="sibTrans" presStyleCnt="0"/>
      <dgm:spPr/>
    </dgm:pt>
    <dgm:pt modelId="{85D6DB15-010C-4A4D-B7E2-D00E91F9FC50}" type="pres">
      <dgm:prSet presAssocID="{36916B2B-26DF-4F19-9AE9-59EB8C944B31}" presName="node" presStyleLbl="node1" presStyleIdx="36" presStyleCnt="54" custLinFactNeighborX="-539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F69C71-D86D-499D-B583-EC9EF8F801D9}" type="pres">
      <dgm:prSet presAssocID="{D0DD6920-DC52-43AB-AF85-639CF37C9C0B}" presName="sibTrans" presStyleCnt="0"/>
      <dgm:spPr/>
    </dgm:pt>
    <dgm:pt modelId="{2BC04B01-CC31-4FB6-A1D3-40E2FCBD961D}" type="pres">
      <dgm:prSet presAssocID="{5BD82F52-4CB5-46F3-93F3-333D77D48111}" presName="node" presStyleLbl="node1" presStyleIdx="37" presStyleCnt="54" custLinFactNeighborX="797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E00265-E1D8-4207-A035-71F15C334086}" type="pres">
      <dgm:prSet presAssocID="{6D58DDDA-7C3A-464B-8C7F-7434A18375E0}" presName="sibTrans" presStyleCnt="0"/>
      <dgm:spPr/>
    </dgm:pt>
    <dgm:pt modelId="{02EA9A74-750C-45E3-9FEC-49DB5025F011}" type="pres">
      <dgm:prSet presAssocID="{129252B0-5429-4F4A-9831-AC7469919D59}" presName="node" presStyleLbl="node1" presStyleIdx="38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408F8-3F5D-4F0C-8A8D-B25C2A06321A}" type="pres">
      <dgm:prSet presAssocID="{7DA21140-4B73-468F-9527-F143FD726F11}" presName="sibTrans" presStyleCnt="0"/>
      <dgm:spPr/>
    </dgm:pt>
    <dgm:pt modelId="{953260D2-F208-4735-B81B-1A413C9C0C80}" type="pres">
      <dgm:prSet presAssocID="{E066DF59-7D63-46A7-A523-968A7B3E61EF}" presName="node" presStyleLbl="node1" presStyleIdx="39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15615C-18A4-4F7C-AEBA-C574FB4A23F5}" type="pres">
      <dgm:prSet presAssocID="{1052E66A-528E-4B9F-A70D-6FC43EC87238}" presName="sibTrans" presStyleCnt="0"/>
      <dgm:spPr/>
    </dgm:pt>
    <dgm:pt modelId="{E0DCA913-EA84-4D08-9CD3-50A51FCC8B46}" type="pres">
      <dgm:prSet presAssocID="{5850B6DF-EA3D-44D1-94FE-FBA0F4551CAB}" presName="node" presStyleLbl="node1" presStyleIdx="40" presStyleCnt="54" custLinFactNeighborX="-1386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1D90A6-3C96-4117-8F82-F2F11789C084}" type="pres">
      <dgm:prSet presAssocID="{6FE84057-63ED-434F-AF84-A35E1A38C44C}" presName="sibTrans" presStyleCnt="0"/>
      <dgm:spPr/>
    </dgm:pt>
    <dgm:pt modelId="{96D1B269-EF03-4591-9513-5131469219E6}" type="pres">
      <dgm:prSet presAssocID="{599C6119-7F7F-4890-878E-754E0A1CCB30}" presName="node" presStyleLbl="node1" presStyleIdx="41" presStyleCnt="54" custLinFactNeighborX="-2426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A84CFB-2CFA-4867-9033-7B42519345C0}" type="pres">
      <dgm:prSet presAssocID="{E1EC166B-BD3B-4EF6-A10A-52C677FB0CDD}" presName="sibTrans" presStyleCnt="0"/>
      <dgm:spPr/>
    </dgm:pt>
    <dgm:pt modelId="{C08B13C9-5864-4F5D-BA21-04AE68EC1A29}" type="pres">
      <dgm:prSet presAssocID="{3EEA09E8-F971-4CF4-A7D9-385FC510D825}" presName="node" presStyleLbl="node1" presStyleIdx="42" presStyleCnt="54" custLinFactNeighborX="-1090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D17BF0-AEC5-45CA-BB40-40FF2AADFE46}" type="pres">
      <dgm:prSet presAssocID="{F76BC87C-9A71-405F-A224-4AA910F80AFA}" presName="sibTrans" presStyleCnt="0"/>
      <dgm:spPr/>
    </dgm:pt>
    <dgm:pt modelId="{58515953-AA9E-4CCF-968F-C57FC3ABD0CC}" type="pres">
      <dgm:prSet presAssocID="{CD4CE6D1-DB75-4892-AB75-8BB683779822}" presName="node" presStyleLbl="node1" presStyleIdx="43" presStyleCnt="54" custLinFactNeighborX="245" custLinFactNeighborY="314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3A7B32-998F-47B0-871F-575E84C81131}" type="pres">
      <dgm:prSet presAssocID="{67AE4459-237C-4D20-AAE6-26122991660C}" presName="sibTrans" presStyleCnt="0"/>
      <dgm:spPr/>
    </dgm:pt>
    <dgm:pt modelId="{C65EA5FA-FDF6-4CC5-8B8E-7C8B6D9A691D}" type="pres">
      <dgm:prSet presAssocID="{371CE896-9427-4D61-AA45-00DA4A397ABF}" presName="node" presStyleLbl="node1" presStyleIdx="44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1F070F-7980-499E-93D7-ED5D74A7E025}" type="pres">
      <dgm:prSet presAssocID="{634B4397-C017-478D-AFEE-121C1D7ABD93}" presName="sibTrans" presStyleCnt="0"/>
      <dgm:spPr/>
    </dgm:pt>
    <dgm:pt modelId="{EF500787-708F-4FD0-9AF0-C3D6F479382C}" type="pres">
      <dgm:prSet presAssocID="{A5D35365-6827-4EF1-BCE7-1CDC78743787}" presName="node" presStyleLbl="node1" presStyleIdx="45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6FB245-4CF2-4FF3-81E5-DF035541CEAE}" type="pres">
      <dgm:prSet presAssocID="{991EE274-FCB9-4E1E-8B56-20E4233658D4}" presName="sibTrans" presStyleCnt="0"/>
      <dgm:spPr/>
    </dgm:pt>
    <dgm:pt modelId="{CE16DFC8-46F5-4024-AEB2-FEA824A694A9}" type="pres">
      <dgm:prSet presAssocID="{ED1B6C94-BA38-4589-909B-3B4E2B317742}" presName="node" presStyleLbl="node1" presStyleIdx="46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B76E5D-C854-44B4-AF28-22A68E78C465}" type="pres">
      <dgm:prSet presAssocID="{538DC4AC-3781-4425-B81E-F1F1D94E5BE3}" presName="sibTrans" presStyleCnt="0"/>
      <dgm:spPr/>
    </dgm:pt>
    <dgm:pt modelId="{A9DED33E-1FFE-4E60-99CB-2D14AB30B8D0}" type="pres">
      <dgm:prSet presAssocID="{E7B2AF54-7FC8-4848-A77F-70734EE0F50F}" presName="node" presStyleLbl="node1" presStyleIdx="47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8810DC-BBD5-4F10-8EB1-AA55492996B7}" type="pres">
      <dgm:prSet presAssocID="{91FBC6E8-5760-4BC6-AEF4-C7F4F69BE049}" presName="sibTrans" presStyleCnt="0"/>
      <dgm:spPr/>
    </dgm:pt>
    <dgm:pt modelId="{326269EF-0401-4A6A-95D5-A62FCF69E02A}" type="pres">
      <dgm:prSet presAssocID="{E9D9F075-9D7C-404E-BFDB-452D0EC04D05}" presName="node" presStyleLbl="node1" presStyleIdx="48" presStyleCnt="54" custLinFactNeighborX="602" custLinFactNeighborY="4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F49119-ADA2-40B6-8C5D-F3AE42BC10D8}" type="pres">
      <dgm:prSet presAssocID="{C1C84A15-A04F-4927-BEF7-B7CD08E2EB04}" presName="sibTrans" presStyleCnt="0"/>
      <dgm:spPr/>
    </dgm:pt>
    <dgm:pt modelId="{2770BC91-E798-4934-9685-467274A2ACFA}" type="pres">
      <dgm:prSet presAssocID="{0BC071BE-0C73-4EBF-B55B-E1FB2284B88D}" presName="node" presStyleLbl="node1" presStyleIdx="49" presStyleCnt="54" custLinFactNeighborX="-1386" custLinFactNeighborY="6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B90DB3-A5C0-4CC8-9E9B-530099AF10A8}" type="pres">
      <dgm:prSet presAssocID="{64CE1BC3-F1A4-4F28-91E3-3ACAF381C4BA}" presName="sibTrans" presStyleCnt="0"/>
      <dgm:spPr/>
    </dgm:pt>
    <dgm:pt modelId="{09907DE4-B865-4CA6-8090-E77CFABE694C}" type="pres">
      <dgm:prSet presAssocID="{4BA3E0CF-7194-4591-9874-FCD53771EAA3}" presName="node" presStyleLbl="node1" presStyleIdx="50" presStyleCnt="54" custLinFactNeighborX="-4704" custLinFactNeighborY="6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37D59E-ADE1-42D4-92CB-405625B9C28F}" type="pres">
      <dgm:prSet presAssocID="{F998E79E-9146-4BA1-B0B7-2659E5F8E5E8}" presName="sibTrans" presStyleCnt="0"/>
      <dgm:spPr/>
    </dgm:pt>
    <dgm:pt modelId="{4E5810C0-BBCC-4DB5-8AFE-1C9619368772}" type="pres">
      <dgm:prSet presAssocID="{DE876B14-2484-4B99-B7B5-AC16F822006D}" presName="node" presStyleLbl="node1" presStyleIdx="51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2E3608-E330-45CB-B346-2FA490E0E798}" type="pres">
      <dgm:prSet presAssocID="{7694C12E-A41E-45D7-A634-3550B0BABA3D}" presName="sibTrans" presStyleCnt="0"/>
      <dgm:spPr/>
    </dgm:pt>
    <dgm:pt modelId="{05C12088-5E91-4DE2-90DE-74ABF9905DA4}" type="pres">
      <dgm:prSet presAssocID="{BF39B31C-32A0-4993-A816-B02F328A093E}" presName="node" presStyleLbl="node1" presStyleIdx="52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910C83-1D65-4259-BD1B-0D50E478F217}" type="pres">
      <dgm:prSet presAssocID="{1E848AAC-0A9C-4300-8300-DDB8C28FA7E0}" presName="sibTrans" presStyleCnt="0"/>
      <dgm:spPr/>
    </dgm:pt>
    <dgm:pt modelId="{EAE2CC94-4E2F-4C0D-AA3E-BAFBA7520277}" type="pres">
      <dgm:prSet presAssocID="{9BC7EC93-90F5-4C37-9911-112CFAE85997}" presName="node" presStyleLbl="node1" presStyleIdx="53" presStyleCnt="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9EBFB4-DF9A-4F48-9E33-5931C8F7A8AC}" srcId="{D3EBE209-87EC-452D-90FC-2D7D0330E8B7}" destId="{E9D9F075-9D7C-404E-BFDB-452D0EC04D05}" srcOrd="48" destOrd="0" parTransId="{2DBDE2E4-0DFA-40D9-B60C-D0696A3D83FB}" sibTransId="{C1C84A15-A04F-4927-BEF7-B7CD08E2EB04}"/>
    <dgm:cxn modelId="{5DCCC6E2-B9F0-4AD1-B43B-08532ED41B59}" type="presOf" srcId="{4BA3E0CF-7194-4591-9874-FCD53771EAA3}" destId="{09907DE4-B865-4CA6-8090-E77CFABE694C}" srcOrd="0" destOrd="0" presId="urn:microsoft.com/office/officeart/2005/8/layout/default#6"/>
    <dgm:cxn modelId="{9638A00F-082C-409D-9A58-E6752A0A63A6}" srcId="{D3EBE209-87EC-452D-90FC-2D7D0330E8B7}" destId="{599C6119-7F7F-4890-878E-754E0A1CCB30}" srcOrd="41" destOrd="0" parTransId="{C45D0B66-09EE-49EC-8218-AC0786A1B5F3}" sibTransId="{E1EC166B-BD3B-4EF6-A10A-52C677FB0CDD}"/>
    <dgm:cxn modelId="{132EC519-D162-42DC-8C4A-A5117AE02AA1}" type="presOf" srcId="{599C6119-7F7F-4890-878E-754E0A1CCB30}" destId="{96D1B269-EF03-4591-9513-5131469219E6}" srcOrd="0" destOrd="0" presId="urn:microsoft.com/office/officeart/2005/8/layout/default#6"/>
    <dgm:cxn modelId="{150AA92C-3354-4DCC-893D-4BBE47044F6A}" type="presOf" srcId="{3EEA09E8-F971-4CF4-A7D9-385FC510D825}" destId="{C08B13C9-5864-4F5D-BA21-04AE68EC1A29}" srcOrd="0" destOrd="0" presId="urn:microsoft.com/office/officeart/2005/8/layout/default#6"/>
    <dgm:cxn modelId="{3476D941-8BBC-4111-952F-841EC1C6AB16}" type="presOf" srcId="{8F03C438-F520-45D7-A945-AD72CC82F40D}" destId="{11C2791E-6BF0-47C2-A150-01D3335E8EF3}" srcOrd="0" destOrd="0" presId="urn:microsoft.com/office/officeart/2005/8/layout/default#6"/>
    <dgm:cxn modelId="{F62C05F2-52BE-4ED3-89EE-BB009CC36853}" srcId="{D3EBE209-87EC-452D-90FC-2D7D0330E8B7}" destId="{DB020F77-5AF3-4F65-8BEB-0BB6DBC74BD1}" srcOrd="13" destOrd="0" parTransId="{8EEBE813-F847-4063-8C04-C114972DA96C}" sibTransId="{66928AD0-1A40-4885-8D52-9752C99AA83B}"/>
    <dgm:cxn modelId="{5AC0E6A6-2AD9-469B-A725-0BEE6B1BE043}" srcId="{D3EBE209-87EC-452D-90FC-2D7D0330E8B7}" destId="{6C2E1EFE-A26C-4FD6-BD7D-0EB6D0C33129}" srcOrd="4" destOrd="0" parTransId="{929C2A03-C61D-4BCC-90BD-FB3A1BF07C1E}" sibTransId="{D33B83C0-CC97-45BF-91C5-F95FFABFEE87}"/>
    <dgm:cxn modelId="{3E71164A-05F1-47D1-8C2E-F321DFCA37DB}" srcId="{D3EBE209-87EC-452D-90FC-2D7D0330E8B7}" destId="{9BC7EC93-90F5-4C37-9911-112CFAE85997}" srcOrd="53" destOrd="0" parTransId="{473F9E2B-C935-47A7-9F08-565DBD613B1E}" sibTransId="{1CF7F223-1D22-4A8E-B1D6-632C893DCE1D}"/>
    <dgm:cxn modelId="{106090E0-8752-4479-88D3-D06B1D1D368B}" type="presOf" srcId="{5BD82F52-4CB5-46F3-93F3-333D77D48111}" destId="{2BC04B01-CC31-4FB6-A1D3-40E2FCBD961D}" srcOrd="0" destOrd="0" presId="urn:microsoft.com/office/officeart/2005/8/layout/default#6"/>
    <dgm:cxn modelId="{124905F6-6922-4A5D-AB39-66D9CB4F31E9}" srcId="{D3EBE209-87EC-452D-90FC-2D7D0330E8B7}" destId="{828D1C18-EC2C-459A-9435-468B150F8BAD}" srcOrd="2" destOrd="0" parTransId="{8E16C894-5E95-400A-B598-BDC28D70955F}" sibTransId="{0A7DE859-DF3D-4FAB-9067-A0CA23707570}"/>
    <dgm:cxn modelId="{FA049439-4D9A-4882-B657-59B6106F70D4}" type="presOf" srcId="{072D7BF8-1069-46D4-B0E8-8C5BE20A823C}" destId="{ACDE9800-7756-456B-9CD3-29DCBF90EA13}" srcOrd="0" destOrd="0" presId="urn:microsoft.com/office/officeart/2005/8/layout/default#6"/>
    <dgm:cxn modelId="{4756F080-5FF9-4D75-BE24-1463122EBC80}" type="presOf" srcId="{DE662099-3753-4F2C-A976-79BBA985AAEA}" destId="{F41F297C-BC30-4DDA-B1D5-250F046B9C6F}" srcOrd="0" destOrd="0" presId="urn:microsoft.com/office/officeart/2005/8/layout/default#6"/>
    <dgm:cxn modelId="{0D9A06FC-815C-45E5-9A81-5FC343C707A0}" srcId="{D3EBE209-87EC-452D-90FC-2D7D0330E8B7}" destId="{8EA781D5-1535-42FE-9A38-5D6034BE484B}" srcOrd="15" destOrd="0" parTransId="{8ED961A8-8C52-40A6-BD7D-6B914F01B86E}" sibTransId="{C1FB22A5-989D-46EC-867E-ABE00E3DD93D}"/>
    <dgm:cxn modelId="{45885343-6AAE-4214-9F24-1B9D513A2E37}" srcId="{D3EBE209-87EC-452D-90FC-2D7D0330E8B7}" destId="{53FD7327-6651-4DD5-B6CB-3E3E04E66E4E}" srcOrd="25" destOrd="0" parTransId="{4696C364-E871-402D-81FD-DE99392BD0D0}" sibTransId="{B527308A-465A-4155-B499-A3BD01C98CDB}"/>
    <dgm:cxn modelId="{1B1021AE-5038-44FD-A223-D5C5F5FEA69C}" type="presOf" srcId="{AB83F9CE-D217-42D7-A7F8-E41F66C80877}" destId="{0CC9ADD8-91E2-48E0-ACC3-AA9EF85D9F50}" srcOrd="0" destOrd="0" presId="urn:microsoft.com/office/officeart/2005/8/layout/default#6"/>
    <dgm:cxn modelId="{6EC4D9C2-F3D7-4D71-B0F3-8040524EA204}" type="presOf" srcId="{82ADC0E4-EC48-4589-9765-1084DB56D993}" destId="{3D84FDF7-2BE7-457C-AA18-8453F4412D4D}" srcOrd="0" destOrd="0" presId="urn:microsoft.com/office/officeart/2005/8/layout/default#6"/>
    <dgm:cxn modelId="{E94B1091-324D-4C96-9C3E-DD8787D86285}" srcId="{D3EBE209-87EC-452D-90FC-2D7D0330E8B7}" destId="{4BA3E0CF-7194-4591-9874-FCD53771EAA3}" srcOrd="50" destOrd="0" parTransId="{08BAD72F-4685-4514-B875-ACBCEF4FDBB7}" sibTransId="{F998E79E-9146-4BA1-B0B7-2659E5F8E5E8}"/>
    <dgm:cxn modelId="{9F07CC24-26C3-473D-AC69-0A1DC0E0F4DA}" srcId="{D3EBE209-87EC-452D-90FC-2D7D0330E8B7}" destId="{44881583-8E97-4AF1-9C9D-AD72F0E7AA27}" srcOrd="28" destOrd="0" parTransId="{8FDD8E0C-AD8F-43A7-95AB-1BCCC749E97A}" sibTransId="{63805332-FB55-43C5-B202-AF369E96BA64}"/>
    <dgm:cxn modelId="{80709A31-F97A-4815-AAFB-20F1ED027FA4}" type="presOf" srcId="{5850B6DF-EA3D-44D1-94FE-FBA0F4551CAB}" destId="{E0DCA913-EA84-4D08-9CD3-50A51FCC8B46}" srcOrd="0" destOrd="0" presId="urn:microsoft.com/office/officeart/2005/8/layout/default#6"/>
    <dgm:cxn modelId="{5F3E7E82-6FD7-4028-B0D2-2864728064AB}" srcId="{D3EBE209-87EC-452D-90FC-2D7D0330E8B7}" destId="{E066DF59-7D63-46A7-A523-968A7B3E61EF}" srcOrd="39" destOrd="0" parTransId="{05BD9AED-2AC7-415C-8B99-84C16AF2D414}" sibTransId="{1052E66A-528E-4B9F-A70D-6FC43EC87238}"/>
    <dgm:cxn modelId="{FB63FC99-5A7F-418B-AABA-278E8538225E}" type="presOf" srcId="{8EA781D5-1535-42FE-9A38-5D6034BE484B}" destId="{609205A2-F6AA-4854-A6C4-D1403A9B045D}" srcOrd="0" destOrd="0" presId="urn:microsoft.com/office/officeart/2005/8/layout/default#6"/>
    <dgm:cxn modelId="{8C2C3691-1133-4544-BDC6-34FB0471F22C}" type="presOf" srcId="{CD4CE6D1-DB75-4892-AB75-8BB683779822}" destId="{58515953-AA9E-4CCF-968F-C57FC3ABD0CC}" srcOrd="0" destOrd="0" presId="urn:microsoft.com/office/officeart/2005/8/layout/default#6"/>
    <dgm:cxn modelId="{EEA9928C-E704-4FC0-AB23-4AC4A6353238}" srcId="{D3EBE209-87EC-452D-90FC-2D7D0330E8B7}" destId="{1DEEB1AE-2F82-4E79-9672-2D0F9F9DFC80}" srcOrd="20" destOrd="0" parTransId="{FDA86758-140E-4185-859A-3BCB211B3342}" sibTransId="{C1CF649B-34E5-425B-927B-2C390A7B3591}"/>
    <dgm:cxn modelId="{88A39D5A-9B5E-4C07-8CA6-507CB3D04182}" srcId="{D3EBE209-87EC-452D-90FC-2D7D0330E8B7}" destId="{21F2E625-9390-4409-B2F0-42D43D498316}" srcOrd="27" destOrd="0" parTransId="{EC5D3285-C3E9-4F1B-952C-C8C91D2FCB8F}" sibTransId="{9E2A78ED-01C1-4777-92A7-E9D1EA96A539}"/>
    <dgm:cxn modelId="{000230A4-D84F-4615-8F16-B4D2BD7A7BA5}" srcId="{D3EBE209-87EC-452D-90FC-2D7D0330E8B7}" destId="{1DA73FE7-FBA0-417F-B85D-9886112FCFA5}" srcOrd="19" destOrd="0" parTransId="{7CBFC73A-AC46-41F8-B2A2-2465FD22305F}" sibTransId="{148C790A-326C-4B71-86C5-37F9159B4009}"/>
    <dgm:cxn modelId="{726ACB5C-68F5-4ECF-86D4-BCE179FB836A}" type="presOf" srcId="{B6EBCB9F-14F1-4E29-827C-5EF01CBF8132}" destId="{6750C768-D3E0-4855-9EDA-8710E24A2E84}" srcOrd="0" destOrd="0" presId="urn:microsoft.com/office/officeart/2005/8/layout/default#6"/>
    <dgm:cxn modelId="{316BD5F1-6FD0-47DA-8FFA-6DEB240E57D8}" srcId="{D3EBE209-87EC-452D-90FC-2D7D0330E8B7}" destId="{DE876B14-2484-4B99-B7B5-AC16F822006D}" srcOrd="51" destOrd="0" parTransId="{A7E01764-4DD6-48BD-94D9-5E92CF317600}" sibTransId="{7694C12E-A41E-45D7-A634-3550B0BABA3D}"/>
    <dgm:cxn modelId="{F065BE16-98BF-404C-82EF-CFAE61AD83D7}" type="presOf" srcId="{2CE2345A-B0CE-4C84-BFDF-FBA4F4102529}" destId="{0AD29E9E-5432-492E-A8D3-5FA436D62233}" srcOrd="0" destOrd="0" presId="urn:microsoft.com/office/officeart/2005/8/layout/default#6"/>
    <dgm:cxn modelId="{9941E781-1CF9-4E3A-A58A-3747A50837F6}" srcId="{D3EBE209-87EC-452D-90FC-2D7D0330E8B7}" destId="{5BD82F52-4CB5-46F3-93F3-333D77D48111}" srcOrd="37" destOrd="0" parTransId="{972BA109-3507-4F71-8FEB-DED4A8FFE21D}" sibTransId="{6D58DDDA-7C3A-464B-8C7F-7434A18375E0}"/>
    <dgm:cxn modelId="{5BAB431C-5E57-4279-8053-F984DFEC894C}" type="presOf" srcId="{E9D9F075-9D7C-404E-BFDB-452D0EC04D05}" destId="{326269EF-0401-4A6A-95D5-A62FCF69E02A}" srcOrd="0" destOrd="0" presId="urn:microsoft.com/office/officeart/2005/8/layout/default#6"/>
    <dgm:cxn modelId="{2B32B090-9E8B-4826-AFC2-B98E2007375F}" srcId="{D3EBE209-87EC-452D-90FC-2D7D0330E8B7}" destId="{29783803-5D14-42C6-9511-71D8AE0D15BD}" srcOrd="17" destOrd="0" parTransId="{B6667C54-1676-4F92-9FF1-EA04581D0B68}" sibTransId="{74D21D2A-1E5D-4F3B-9970-AAC2DCAB7C14}"/>
    <dgm:cxn modelId="{A9698958-B5A7-4D6C-A2F5-D3F1DE55B430}" type="presOf" srcId="{0BC071BE-0C73-4EBF-B55B-E1FB2284B88D}" destId="{2770BC91-E798-4934-9685-467274A2ACFA}" srcOrd="0" destOrd="0" presId="urn:microsoft.com/office/officeart/2005/8/layout/default#6"/>
    <dgm:cxn modelId="{5DD16A77-4DA4-4F6D-A1CD-3E02B7A4EBE7}" srcId="{D3EBE209-87EC-452D-90FC-2D7D0330E8B7}" destId="{E7B2AF54-7FC8-4848-A77F-70734EE0F50F}" srcOrd="47" destOrd="0" parTransId="{324B7C48-4EC0-4B12-BB4E-3F66F66D5FD5}" sibTransId="{91FBC6E8-5760-4BC6-AEF4-C7F4F69BE049}"/>
    <dgm:cxn modelId="{CEB83FC7-5380-48EF-BCE8-A0C3401CA768}" type="presOf" srcId="{DB020F77-5AF3-4F65-8BEB-0BB6DBC74BD1}" destId="{7939CD04-3EDC-4773-97D1-908F3A91C825}" srcOrd="0" destOrd="0" presId="urn:microsoft.com/office/officeart/2005/8/layout/default#6"/>
    <dgm:cxn modelId="{0BD1BDF1-CDD7-4199-80F5-BD65CE4E1D01}" srcId="{D3EBE209-87EC-452D-90FC-2D7D0330E8B7}" destId="{441D933A-BA51-478F-92A0-D2114F35787F}" srcOrd="16" destOrd="0" parTransId="{0CC1454D-D38A-4703-B81E-0875F976A0C2}" sibTransId="{24DC5056-73CC-43EA-A1F8-9B2775461003}"/>
    <dgm:cxn modelId="{F356B2DD-BB22-487C-BE8A-8C61ED308C77}" type="presOf" srcId="{4E99CF5E-8F7A-49B0-8891-E723CAF7AA78}" destId="{4A314BA2-3548-4966-9CA1-B5A8C60D8199}" srcOrd="0" destOrd="0" presId="urn:microsoft.com/office/officeart/2005/8/layout/default#6"/>
    <dgm:cxn modelId="{E777B835-A0E6-4901-9427-C01C466AB958}" srcId="{D3EBE209-87EC-452D-90FC-2D7D0330E8B7}" destId="{444C7BD7-1687-4A4F-ACD3-401BAA704CFF}" srcOrd="11" destOrd="0" parTransId="{F68F0B95-8B69-410E-B2E3-FF52059894A2}" sibTransId="{E9FACC39-D911-4D64-9B91-494806143202}"/>
    <dgm:cxn modelId="{CB20B299-1701-4AD8-B6C3-94FD266B58E7}" srcId="{D3EBE209-87EC-452D-90FC-2D7D0330E8B7}" destId="{371CE896-9427-4D61-AA45-00DA4A397ABF}" srcOrd="44" destOrd="0" parTransId="{5835D776-F0FC-4765-A558-C51584052386}" sibTransId="{634B4397-C017-478D-AFEE-121C1D7ABD93}"/>
    <dgm:cxn modelId="{133A39C5-4724-450F-ACDE-64DBDD473528}" srcId="{D3EBE209-87EC-452D-90FC-2D7D0330E8B7}" destId="{E388B7F6-C657-4A12-BF30-9985C8365C26}" srcOrd="22" destOrd="0" parTransId="{7962C720-E866-45BC-86BE-C6B1BA26C815}" sibTransId="{26C144A7-CB30-430E-8DB8-643110616FC5}"/>
    <dgm:cxn modelId="{17075F2E-4D68-495F-A2E4-35FDF04BF5D6}" type="presOf" srcId="{14BB9729-FCB4-4771-A817-6991926322EE}" destId="{DB368A7F-C30C-4295-96EC-8BF88FB14261}" srcOrd="0" destOrd="0" presId="urn:microsoft.com/office/officeart/2005/8/layout/default#6"/>
    <dgm:cxn modelId="{910CF779-5B86-4725-8B2B-37A9A9D9809A}" type="presOf" srcId="{53FD7327-6651-4DD5-B6CB-3E3E04E66E4E}" destId="{125CF719-AB50-457F-8A45-C334166726B3}" srcOrd="0" destOrd="0" presId="urn:microsoft.com/office/officeart/2005/8/layout/default#6"/>
    <dgm:cxn modelId="{1A854D59-5594-4D52-A5E4-FADF9CB10598}" srcId="{D3EBE209-87EC-452D-90FC-2D7D0330E8B7}" destId="{3ED60F0B-5B96-444B-865E-7DB1B989ABBF}" srcOrd="1" destOrd="0" parTransId="{65742B32-9F80-4C19-BCB5-E8D2AD6F021F}" sibTransId="{8E0F0C2C-A3A1-4C43-9288-42C4478EB7FB}"/>
    <dgm:cxn modelId="{DA85BACB-0584-4F3D-97C6-5ADCEC2B1D5D}" type="presOf" srcId="{7BCBC315-0332-40D1-901A-3B48113FE2AE}" destId="{C3801802-0A7E-4762-8AAD-2656798F2C37}" srcOrd="0" destOrd="0" presId="urn:microsoft.com/office/officeart/2005/8/layout/default#6"/>
    <dgm:cxn modelId="{78520196-E772-4575-A232-7F6D4D1BE860}" srcId="{D3EBE209-87EC-452D-90FC-2D7D0330E8B7}" destId="{A5D35365-6827-4EF1-BCE7-1CDC78743787}" srcOrd="45" destOrd="0" parTransId="{C65F9BF4-34C7-40C3-8472-70B364F4356E}" sibTransId="{991EE274-FCB9-4E1E-8B56-20E4233658D4}"/>
    <dgm:cxn modelId="{364A4F64-8393-49C4-BA8B-E9EC3457B651}" type="presOf" srcId="{1DEEB1AE-2F82-4E79-9672-2D0F9F9DFC80}" destId="{BFFBCE8B-4C2D-4AD3-8F93-13B3F07A5A57}" srcOrd="0" destOrd="0" presId="urn:microsoft.com/office/officeart/2005/8/layout/default#6"/>
    <dgm:cxn modelId="{C5692884-6E01-4BD0-AC90-6E93007F9AA4}" srcId="{D3EBE209-87EC-452D-90FC-2D7D0330E8B7}" destId="{3EEA09E8-F971-4CF4-A7D9-385FC510D825}" srcOrd="42" destOrd="0" parTransId="{647C83F8-C1D9-479B-9122-85A7BFB851A9}" sibTransId="{F76BC87C-9A71-405F-A224-4AA910F80AFA}"/>
    <dgm:cxn modelId="{466BA7CC-DE5E-4332-A1EA-B94E81AD1EAF}" type="presOf" srcId="{29783803-5D14-42C6-9511-71D8AE0D15BD}" destId="{A2743063-3FE9-4755-9C35-EF530BAE7615}" srcOrd="0" destOrd="0" presId="urn:microsoft.com/office/officeart/2005/8/layout/default#6"/>
    <dgm:cxn modelId="{0465F9A8-393F-4538-A4B8-621A2ED379C2}" type="presOf" srcId="{21F2E625-9390-4409-B2F0-42D43D498316}" destId="{DC6476B4-9541-4FC7-BB3F-20EFAE1B8DA4}" srcOrd="0" destOrd="0" presId="urn:microsoft.com/office/officeart/2005/8/layout/default#6"/>
    <dgm:cxn modelId="{BB5830DB-EF23-4065-BD94-E2E569D04AE0}" srcId="{D3EBE209-87EC-452D-90FC-2D7D0330E8B7}" destId="{2CE2345A-B0CE-4C84-BFDF-FBA4F4102529}" srcOrd="6" destOrd="0" parTransId="{FD01B621-61AC-4CBA-BDC9-7AE8FE25F807}" sibTransId="{394E009D-0ED2-426C-A7CA-B229F41D5FDB}"/>
    <dgm:cxn modelId="{B23ED60B-FBDC-4608-B666-A4F3AC26C23C}" type="presOf" srcId="{D3EBE209-87EC-452D-90FC-2D7D0330E8B7}" destId="{EDF30B0D-76C2-4E3E-BFA0-EA59E11D499C}" srcOrd="0" destOrd="0" presId="urn:microsoft.com/office/officeart/2005/8/layout/default#6"/>
    <dgm:cxn modelId="{85FD2237-E0D8-42CD-88AC-AC893B3526A8}" type="presOf" srcId="{EC585FC7-5D2F-4826-BFF2-83EED7CDF7CE}" destId="{C7B3C2DD-3565-4BA0-9238-0E127CAB6DB8}" srcOrd="0" destOrd="0" presId="urn:microsoft.com/office/officeart/2005/8/layout/default#6"/>
    <dgm:cxn modelId="{ACEE65F6-7CA2-4D68-AD73-6D602EA2A6DE}" srcId="{D3EBE209-87EC-452D-90FC-2D7D0330E8B7}" destId="{7BCBC315-0332-40D1-901A-3B48113FE2AE}" srcOrd="29" destOrd="0" parTransId="{3EF8C12A-6050-462F-891A-E3CB07D05031}" sibTransId="{8AAFE36D-9B7D-4E1C-A61E-6E2BB80B3AE6}"/>
    <dgm:cxn modelId="{D85879CC-3178-412B-B106-5B22F65055AE}" srcId="{D3EBE209-87EC-452D-90FC-2D7D0330E8B7}" destId="{8F03C438-F520-45D7-A945-AD72CC82F40D}" srcOrd="21" destOrd="0" parTransId="{C69AB350-DB4F-4C19-815B-82D74ECD22A1}" sibTransId="{9B1346C5-E6D2-4181-82E0-B80411ABA332}"/>
    <dgm:cxn modelId="{5785B46B-86CA-454E-A9A8-D82A180EF9A4}" srcId="{D3EBE209-87EC-452D-90FC-2D7D0330E8B7}" destId="{E3DBA82D-68D3-45E1-B42C-05FAB6C3D4BE}" srcOrd="35" destOrd="0" parTransId="{2E6E04F5-858A-4655-950C-A1D2EE42EF95}" sibTransId="{58462B75-FFB4-4F53-8FC6-BBBFEE450AE7}"/>
    <dgm:cxn modelId="{94C10BCE-7E14-4F0F-A1E8-2D5A51D5BF03}" srcId="{D3EBE209-87EC-452D-90FC-2D7D0330E8B7}" destId="{072D7BF8-1069-46D4-B0E8-8C5BE20A823C}" srcOrd="34" destOrd="0" parTransId="{7CD50560-F79E-4436-85CC-DFE896DE5B2D}" sibTransId="{A8693A14-D66C-4EE0-B39E-31F43CCA65ED}"/>
    <dgm:cxn modelId="{862D822C-38A0-42EB-B043-41ED1BDEEC58}" type="presOf" srcId="{444C7BD7-1687-4A4F-ACD3-401BAA704CFF}" destId="{DA86343F-45D4-4E19-9CAB-964F81C0449C}" srcOrd="0" destOrd="0" presId="urn:microsoft.com/office/officeart/2005/8/layout/default#6"/>
    <dgm:cxn modelId="{F1AD864E-B97E-479D-9524-FC84AD511544}" type="presOf" srcId="{ED1B6C94-BA38-4589-909B-3B4E2B317742}" destId="{CE16DFC8-46F5-4024-AEB2-FEA824A694A9}" srcOrd="0" destOrd="0" presId="urn:microsoft.com/office/officeart/2005/8/layout/default#6"/>
    <dgm:cxn modelId="{9294CBE7-D031-449F-BB1C-046C2129F8A1}" type="presOf" srcId="{A5D35365-6827-4EF1-BCE7-1CDC78743787}" destId="{EF500787-708F-4FD0-9AF0-C3D6F479382C}" srcOrd="0" destOrd="0" presId="urn:microsoft.com/office/officeart/2005/8/layout/default#6"/>
    <dgm:cxn modelId="{21BC305E-3C96-46B2-BD78-C0C6B33B1F88}" type="presOf" srcId="{6C2E1EFE-A26C-4FD6-BD7D-0EB6D0C33129}" destId="{8BC5EA87-B9C0-4B02-B43B-5154D192499B}" srcOrd="0" destOrd="0" presId="urn:microsoft.com/office/officeart/2005/8/layout/default#6"/>
    <dgm:cxn modelId="{958809D7-9839-4C4E-8490-93994DEAB8BC}" srcId="{D3EBE209-87EC-452D-90FC-2D7D0330E8B7}" destId="{AB83F9CE-D217-42D7-A7F8-E41F66C80877}" srcOrd="24" destOrd="0" parTransId="{3CE12515-2225-49AA-BEF0-C54A92F31845}" sibTransId="{C48A4007-7049-4D79-9DC0-49EDE3DD043D}"/>
    <dgm:cxn modelId="{3B9CA030-2E5C-4BBA-8B15-19B8426E7A20}" type="presOf" srcId="{3ED60F0B-5B96-444B-865E-7DB1B989ABBF}" destId="{70AF2728-BBB5-4473-8614-E845835F47F6}" srcOrd="0" destOrd="0" presId="urn:microsoft.com/office/officeart/2005/8/layout/default#6"/>
    <dgm:cxn modelId="{DB6B920F-95AF-4356-8B91-878BE3002A5B}" srcId="{D3EBE209-87EC-452D-90FC-2D7D0330E8B7}" destId="{CAA4D767-91FC-417E-9B18-8466A8128AB4}" srcOrd="9" destOrd="0" parTransId="{4565F428-FCC3-42BC-BDCD-C9584C0C15CB}" sibTransId="{A1C1CC1F-E292-423A-9FF5-55AE44D38A1F}"/>
    <dgm:cxn modelId="{71F30F93-D5C1-45A8-A1BD-BCBE84B2C616}" srcId="{D3EBE209-87EC-452D-90FC-2D7D0330E8B7}" destId="{0BC071BE-0C73-4EBF-B55B-E1FB2284B88D}" srcOrd="49" destOrd="0" parTransId="{F000DB5A-9209-4D73-BB10-923723863773}" sibTransId="{64CE1BC3-F1A4-4F28-91E3-3ACAF381C4BA}"/>
    <dgm:cxn modelId="{B7FB70B1-10EC-4DD4-98DC-8803519EFD33}" type="presOf" srcId="{36916B2B-26DF-4F19-9AE9-59EB8C944B31}" destId="{85D6DB15-010C-4A4D-B7E2-D00E91F9FC50}" srcOrd="0" destOrd="0" presId="urn:microsoft.com/office/officeart/2005/8/layout/default#6"/>
    <dgm:cxn modelId="{E57DA746-0113-48E9-8BFA-8D126A870E71}" srcId="{D3EBE209-87EC-452D-90FC-2D7D0330E8B7}" destId="{0616C951-7109-409F-A84D-C4BC54AC9620}" srcOrd="7" destOrd="0" parTransId="{9F532669-42AE-4A16-A62F-7CB95F8111E3}" sibTransId="{4ADA09E2-C991-4112-BA29-0BD9AFB97D45}"/>
    <dgm:cxn modelId="{7E0F6678-9D48-45DF-97FB-32BAA5F41591}" srcId="{D3EBE209-87EC-452D-90FC-2D7D0330E8B7}" destId="{14BB9729-FCB4-4771-A817-6991926322EE}" srcOrd="32" destOrd="0" parTransId="{593451CE-25CC-455C-BB29-DC274B0C900B}" sibTransId="{513D8B9F-B466-4951-9B7C-7E79C1DCE3F7}"/>
    <dgm:cxn modelId="{453A8FF9-8ED4-47F9-A5BB-D6310C865F30}" srcId="{D3EBE209-87EC-452D-90FC-2D7D0330E8B7}" destId="{B6EBCB9F-14F1-4E29-827C-5EF01CBF8132}" srcOrd="18" destOrd="0" parTransId="{69E7BAC9-F1EF-429F-806B-B2AE879DFFEF}" sibTransId="{39EDC3EC-1D7D-4F3E-9269-96201408A675}"/>
    <dgm:cxn modelId="{312AB0DC-E04A-4431-B36A-EF5C9CCA9687}" type="presOf" srcId="{CAA4D767-91FC-417E-9B18-8466A8128AB4}" destId="{0F4F0749-376E-4F25-8812-91EF0A6560F6}" srcOrd="0" destOrd="0" presId="urn:microsoft.com/office/officeart/2005/8/layout/default#6"/>
    <dgm:cxn modelId="{580BB41D-6559-47F1-B6AE-C35DC88D4EE0}" type="presOf" srcId="{A5219FEA-34C8-4FEA-841B-B5FB5A900B6A}" destId="{5C022409-4F8C-4FF1-BD3C-50106F73B1B7}" srcOrd="0" destOrd="0" presId="urn:microsoft.com/office/officeart/2005/8/layout/default#6"/>
    <dgm:cxn modelId="{9961442B-68D9-4524-AD7C-944541022EB5}" srcId="{D3EBE209-87EC-452D-90FC-2D7D0330E8B7}" destId="{66515F7C-CFED-47FD-9D5A-57EEFC5FFE96}" srcOrd="23" destOrd="0" parTransId="{4D9E2918-3937-4962-BC1E-AD372749B54C}" sibTransId="{FEE61D68-F0A8-4753-BD4B-85C61C119EBA}"/>
    <dgm:cxn modelId="{B282E004-B03C-453F-B04C-A83E5B5E274D}" srcId="{D3EBE209-87EC-452D-90FC-2D7D0330E8B7}" destId="{9FE5878E-52BE-440D-8DE1-D981FBC24B1F}" srcOrd="8" destOrd="0" parTransId="{88846531-B66E-4A70-B75B-7AB4C0911082}" sibTransId="{BD4801CC-8785-496C-A8CD-2FC5F4B3425B}"/>
    <dgm:cxn modelId="{9A0D0ECC-1A7F-43BE-935A-863C0D79A544}" srcId="{D3EBE209-87EC-452D-90FC-2D7D0330E8B7}" destId="{DE662099-3753-4F2C-A976-79BBA985AAEA}" srcOrd="30" destOrd="0" parTransId="{3ED57600-FD04-475C-A038-9A5C99AE2ED7}" sibTransId="{7AA3B96D-7EF1-4D7D-A42A-625BA2808CED}"/>
    <dgm:cxn modelId="{AD0CFCBD-97BE-4651-9AAD-C70E3A322EE3}" type="presOf" srcId="{1DA73FE7-FBA0-417F-B85D-9886112FCFA5}" destId="{08007DCD-0A50-4C9D-B4B2-CBD4C50F35B3}" srcOrd="0" destOrd="0" presId="urn:microsoft.com/office/officeart/2005/8/layout/default#6"/>
    <dgm:cxn modelId="{2C13D5A2-643F-4AB9-8D0B-A166CBB44082}" srcId="{D3EBE209-87EC-452D-90FC-2D7D0330E8B7}" destId="{36916B2B-26DF-4F19-9AE9-59EB8C944B31}" srcOrd="36" destOrd="0" parTransId="{7AC549B2-8E9D-46E5-9063-194500C8125C}" sibTransId="{D0DD6920-DC52-43AB-AF85-639CF37C9C0B}"/>
    <dgm:cxn modelId="{67BED367-A74F-4365-973A-66D5A6B98CAF}" type="presOf" srcId="{E3DBA82D-68D3-45E1-B42C-05FAB6C3D4BE}" destId="{1E9421DF-B6CB-49AC-BD03-CA53F575477B}" srcOrd="0" destOrd="0" presId="urn:microsoft.com/office/officeart/2005/8/layout/default#6"/>
    <dgm:cxn modelId="{79E0C634-68B8-4B63-AD11-9CF19332E5C4}" type="presOf" srcId="{7B55AA60-E5FB-4408-B2D4-1457BB598BAE}" destId="{33F13E67-FEFC-434D-B6BE-261A2E7CF1F4}" srcOrd="0" destOrd="0" presId="urn:microsoft.com/office/officeart/2005/8/layout/default#6"/>
    <dgm:cxn modelId="{63FBC890-32BD-4212-9052-5E3AE0CFFC45}" type="presOf" srcId="{E388B7F6-C657-4A12-BF30-9985C8365C26}" destId="{922B607F-46D2-4878-871A-993414E4D528}" srcOrd="0" destOrd="0" presId="urn:microsoft.com/office/officeart/2005/8/layout/default#6"/>
    <dgm:cxn modelId="{E13148C5-3A7D-4A2A-85D3-34EC5CBCC4B4}" type="presOf" srcId="{CD527DF2-C33E-49FD-B0C0-EC3AC92B1526}" destId="{6446969D-C1FA-4893-8C3F-FE58BC667681}" srcOrd="0" destOrd="0" presId="urn:microsoft.com/office/officeart/2005/8/layout/default#6"/>
    <dgm:cxn modelId="{C949F9CF-A720-41E5-85E2-7289F8400E1A}" srcId="{D3EBE209-87EC-452D-90FC-2D7D0330E8B7}" destId="{EC585FC7-5D2F-4826-BFF2-83EED7CDF7CE}" srcOrd="33" destOrd="0" parTransId="{6ABFD30E-6194-4C70-94E7-820742191793}" sibTransId="{31F64F60-5332-4E75-A601-AC24CABB4D6D}"/>
    <dgm:cxn modelId="{113F9148-1D99-468F-AB40-FEC823406117}" type="presOf" srcId="{371CE896-9427-4D61-AA45-00DA4A397ABF}" destId="{C65EA5FA-FDF6-4CC5-8B8E-7C8B6D9A691D}" srcOrd="0" destOrd="0" presId="urn:microsoft.com/office/officeart/2005/8/layout/default#6"/>
    <dgm:cxn modelId="{2D1F51A5-9059-4C7A-B203-90FF13BC1F52}" srcId="{D3EBE209-87EC-452D-90FC-2D7D0330E8B7}" destId="{BF39B31C-32A0-4993-A816-B02F328A093E}" srcOrd="52" destOrd="0" parTransId="{F3AF116E-33B4-4436-A04D-49CEC626522C}" sibTransId="{1E848AAC-0A9C-4300-8300-DDB8C28FA7E0}"/>
    <dgm:cxn modelId="{F4F98CC5-B073-481B-89F3-83B4433B65FF}" type="presOf" srcId="{E066DF59-7D63-46A7-A523-968A7B3E61EF}" destId="{953260D2-F208-4735-B81B-1A413C9C0C80}" srcOrd="0" destOrd="0" presId="urn:microsoft.com/office/officeart/2005/8/layout/default#6"/>
    <dgm:cxn modelId="{5BF4F8E3-B3B7-4BFE-A4C2-1E77A4C8439E}" type="presOf" srcId="{441D933A-BA51-478F-92A0-D2114F35787F}" destId="{D4D37D67-CD67-4D0E-8907-E10FE5BFC57D}" srcOrd="0" destOrd="0" presId="urn:microsoft.com/office/officeart/2005/8/layout/default#6"/>
    <dgm:cxn modelId="{CB58E263-1083-4C39-8522-819FFD1553C1}" type="presOf" srcId="{BF39B31C-32A0-4993-A816-B02F328A093E}" destId="{05C12088-5E91-4DE2-90DE-74ABF9905DA4}" srcOrd="0" destOrd="0" presId="urn:microsoft.com/office/officeart/2005/8/layout/default#6"/>
    <dgm:cxn modelId="{9BBDDB43-9674-4378-96D2-7754BEF0E0AB}" srcId="{D3EBE209-87EC-452D-90FC-2D7D0330E8B7}" destId="{7B55AA60-E5FB-4408-B2D4-1457BB598BAE}" srcOrd="10" destOrd="0" parTransId="{3D35C38A-9848-4F26-BEAB-E9E0CFAD3CC1}" sibTransId="{074CDF1B-BF55-4034-8F5F-633248BBA28C}"/>
    <dgm:cxn modelId="{A9C0B78E-0826-4EEA-94A3-E6BC5D02A074}" srcId="{D3EBE209-87EC-452D-90FC-2D7D0330E8B7}" destId="{16D3097F-F53C-40AB-9235-2B818C18F20F}" srcOrd="5" destOrd="0" parTransId="{F8BBCD7E-1F3A-4CC5-9ACA-53E8F2BB8E20}" sibTransId="{FA632C0E-AC7A-43F1-B418-B707F0539B32}"/>
    <dgm:cxn modelId="{0354C431-4CDF-4234-987B-48730315F1C6}" srcId="{D3EBE209-87EC-452D-90FC-2D7D0330E8B7}" destId="{129252B0-5429-4F4A-9831-AC7469919D59}" srcOrd="38" destOrd="0" parTransId="{1EC22002-5CF8-412E-85C8-22345B4231FB}" sibTransId="{7DA21140-4B73-468F-9527-F143FD726F11}"/>
    <dgm:cxn modelId="{A90DD4F8-58C0-44F9-9C52-3FC5C6FD072F}" srcId="{D3EBE209-87EC-452D-90FC-2D7D0330E8B7}" destId="{C6B88B14-02F8-4766-AF8C-8B3D1D98CE71}" srcOrd="26" destOrd="0" parTransId="{6B7EB68F-D87B-4E91-902A-8765C7F15460}" sibTransId="{B573A28B-1E34-4D1F-82C0-FEC94D3CC873}"/>
    <dgm:cxn modelId="{F3B8D319-01E7-4DD9-BBED-B9D3C1546FD4}" type="presOf" srcId="{E7B2AF54-7FC8-4848-A77F-70734EE0F50F}" destId="{A9DED33E-1FFE-4E60-99CB-2D14AB30B8D0}" srcOrd="0" destOrd="0" presId="urn:microsoft.com/office/officeart/2005/8/layout/default#6"/>
    <dgm:cxn modelId="{5983F08C-CF17-4C98-AFF4-ED39BDA231AD}" srcId="{D3EBE209-87EC-452D-90FC-2D7D0330E8B7}" destId="{5850B6DF-EA3D-44D1-94FE-FBA0F4551CAB}" srcOrd="40" destOrd="0" parTransId="{1C9E7E46-CB12-4581-96F7-D6950D99C043}" sibTransId="{6FE84057-63ED-434F-AF84-A35E1A38C44C}"/>
    <dgm:cxn modelId="{564D16C2-B2E0-4830-8DF3-A4B6F89ED962}" type="presOf" srcId="{DE876B14-2484-4B99-B7B5-AC16F822006D}" destId="{4E5810C0-BBCC-4DB5-8AFE-1C9619368772}" srcOrd="0" destOrd="0" presId="urn:microsoft.com/office/officeart/2005/8/layout/default#6"/>
    <dgm:cxn modelId="{59A4DBEE-E2E6-4B97-88A0-FC46844D752D}" type="presOf" srcId="{66515F7C-CFED-47FD-9D5A-57EEFC5FFE96}" destId="{6D41BD77-9B7E-4651-A43D-AA21CFAFDA5E}" srcOrd="0" destOrd="0" presId="urn:microsoft.com/office/officeart/2005/8/layout/default#6"/>
    <dgm:cxn modelId="{2767FAFE-29D3-4834-809C-2B79843B5810}" type="presOf" srcId="{129252B0-5429-4F4A-9831-AC7469919D59}" destId="{02EA9A74-750C-45E3-9FEC-49DB5025F011}" srcOrd="0" destOrd="0" presId="urn:microsoft.com/office/officeart/2005/8/layout/default#6"/>
    <dgm:cxn modelId="{287A1F3C-6288-4791-80F2-38A197181808}" type="presOf" srcId="{16D3097F-F53C-40AB-9235-2B818C18F20F}" destId="{8F130ACC-BC74-4EC5-8DF1-DC0BE3AA94DF}" srcOrd="0" destOrd="0" presId="urn:microsoft.com/office/officeart/2005/8/layout/default#6"/>
    <dgm:cxn modelId="{41026406-6493-4D02-8968-38BA194A5E42}" srcId="{D3EBE209-87EC-452D-90FC-2D7D0330E8B7}" destId="{82ADC0E4-EC48-4589-9765-1084DB56D993}" srcOrd="14" destOrd="0" parTransId="{AAFCCD55-1A4A-4519-B7D0-DC0A6881BF95}" sibTransId="{732BD383-924D-4E93-BF67-6E7343F9732D}"/>
    <dgm:cxn modelId="{CE43E83A-F86F-4CD1-89F3-F07CB5CFAE5D}" type="presOf" srcId="{9BC7EC93-90F5-4C37-9911-112CFAE85997}" destId="{EAE2CC94-4E2F-4C0D-AA3E-BAFBA7520277}" srcOrd="0" destOrd="0" presId="urn:microsoft.com/office/officeart/2005/8/layout/default#6"/>
    <dgm:cxn modelId="{0DE6B4EB-72DD-4293-A02A-69D51000FF31}" type="presOf" srcId="{C6B88B14-02F8-4766-AF8C-8B3D1D98CE71}" destId="{BEDF3C36-C939-4010-B212-41DC86B5FBFF}" srcOrd="0" destOrd="0" presId="urn:microsoft.com/office/officeart/2005/8/layout/default#6"/>
    <dgm:cxn modelId="{5CDB97A2-24FF-439D-B7A1-C39EB1A75124}" srcId="{D3EBE209-87EC-452D-90FC-2D7D0330E8B7}" destId="{ED1B6C94-BA38-4589-909B-3B4E2B317742}" srcOrd="46" destOrd="0" parTransId="{E0481B6E-BAEF-4813-81E8-8E5062FB5B9F}" sibTransId="{538DC4AC-3781-4425-B81E-F1F1D94E5BE3}"/>
    <dgm:cxn modelId="{67C85D98-9E5C-45F1-83E4-63F046B598E3}" srcId="{D3EBE209-87EC-452D-90FC-2D7D0330E8B7}" destId="{4E99CF5E-8F7A-49B0-8891-E723CAF7AA78}" srcOrd="31" destOrd="0" parTransId="{1BCC7E22-A4DF-4225-A072-A82E8429101F}" sibTransId="{65156C61-AB58-405A-8962-0AFCAF357DBE}"/>
    <dgm:cxn modelId="{0EDB9F11-1DB0-4BBE-89D6-1A6F8DA1243C}" type="presOf" srcId="{0616C951-7109-409F-A84D-C4BC54AC9620}" destId="{2CDBD178-79BE-4D5F-AC42-989D48E52B55}" srcOrd="0" destOrd="0" presId="urn:microsoft.com/office/officeart/2005/8/layout/default#6"/>
    <dgm:cxn modelId="{55A85E0C-B72B-49B0-AA9A-1E02B6DE4B68}" srcId="{D3EBE209-87EC-452D-90FC-2D7D0330E8B7}" destId="{CD4CE6D1-DB75-4892-AB75-8BB683779822}" srcOrd="43" destOrd="0" parTransId="{41BED103-C4FB-47FD-8BCE-3929891B41DF}" sibTransId="{67AE4459-237C-4D20-AAE6-26122991660C}"/>
    <dgm:cxn modelId="{A27BB057-0835-4733-B6EF-4A5138045628}" srcId="{D3EBE209-87EC-452D-90FC-2D7D0330E8B7}" destId="{B88DFA2D-D54F-4131-AB70-A36B533798F2}" srcOrd="3" destOrd="0" parTransId="{2EC3FA3E-1760-4A54-B7DA-7276AC57637C}" sibTransId="{348BF18A-49A0-47DB-8567-5F028FAAA396}"/>
    <dgm:cxn modelId="{A2F03207-104A-4EB4-B8D0-AB720BD241A5}" type="presOf" srcId="{44881583-8E97-4AF1-9C9D-AD72F0E7AA27}" destId="{FBDDA67A-BF0F-418D-9D2C-ABDA3EF0BFAC}" srcOrd="0" destOrd="0" presId="urn:microsoft.com/office/officeart/2005/8/layout/default#6"/>
    <dgm:cxn modelId="{7604DC0B-CC18-4CDC-ABFC-718862E8862E}" type="presOf" srcId="{9FE5878E-52BE-440D-8DE1-D981FBC24B1F}" destId="{AD3790A6-9FCB-4261-AD2B-EC64B9BA576A}" srcOrd="0" destOrd="0" presId="urn:microsoft.com/office/officeart/2005/8/layout/default#6"/>
    <dgm:cxn modelId="{63092A91-2428-4F41-97CB-097BC011B092}" type="presOf" srcId="{B88DFA2D-D54F-4131-AB70-A36B533798F2}" destId="{EEEEBD16-5FB5-41FD-9896-7A4BC409095B}" srcOrd="0" destOrd="0" presId="urn:microsoft.com/office/officeart/2005/8/layout/default#6"/>
    <dgm:cxn modelId="{34B67786-7C04-426E-B9F5-0DBEF7B91ACA}" srcId="{D3EBE209-87EC-452D-90FC-2D7D0330E8B7}" destId="{CD527DF2-C33E-49FD-B0C0-EC3AC92B1526}" srcOrd="12" destOrd="0" parTransId="{349CD1D4-547D-400A-868E-2CFB347EF181}" sibTransId="{13E76163-8DDF-4FC2-83B0-891E50EADCF8}"/>
    <dgm:cxn modelId="{330FC4CF-6F92-4EBA-B954-332AF0E36E5E}" type="presOf" srcId="{828D1C18-EC2C-459A-9435-468B150F8BAD}" destId="{D12E6B47-3CD9-4A06-96A6-502E2BCAE4C1}" srcOrd="0" destOrd="0" presId="urn:microsoft.com/office/officeart/2005/8/layout/default#6"/>
    <dgm:cxn modelId="{64C9174B-9D25-4B00-A043-45AFE4AA123D}" srcId="{D3EBE209-87EC-452D-90FC-2D7D0330E8B7}" destId="{A5219FEA-34C8-4FEA-841B-B5FB5A900B6A}" srcOrd="0" destOrd="0" parTransId="{4D381109-7FB6-4DF9-97DD-5E8A63115961}" sibTransId="{A908E0DC-65A0-42BD-8019-3DF22E036883}"/>
    <dgm:cxn modelId="{5A6CA694-9C85-44E1-AD10-0EAF60EB1D98}" type="presParOf" srcId="{EDF30B0D-76C2-4E3E-BFA0-EA59E11D499C}" destId="{5C022409-4F8C-4FF1-BD3C-50106F73B1B7}" srcOrd="0" destOrd="0" presId="urn:microsoft.com/office/officeart/2005/8/layout/default#6"/>
    <dgm:cxn modelId="{31350FB0-CD52-48DB-A4AA-134C1523F251}" type="presParOf" srcId="{EDF30B0D-76C2-4E3E-BFA0-EA59E11D499C}" destId="{5783FC31-7C22-41BC-9566-730DC6DC8AD8}" srcOrd="1" destOrd="0" presId="urn:microsoft.com/office/officeart/2005/8/layout/default#6"/>
    <dgm:cxn modelId="{E9AB0738-04F6-43E8-893E-5AD6D44F98BD}" type="presParOf" srcId="{EDF30B0D-76C2-4E3E-BFA0-EA59E11D499C}" destId="{70AF2728-BBB5-4473-8614-E845835F47F6}" srcOrd="2" destOrd="0" presId="urn:microsoft.com/office/officeart/2005/8/layout/default#6"/>
    <dgm:cxn modelId="{E5AD8075-71AA-41E3-8134-CD65A217D661}" type="presParOf" srcId="{EDF30B0D-76C2-4E3E-BFA0-EA59E11D499C}" destId="{F6AD1091-C802-458E-AFAD-657F781DA75E}" srcOrd="3" destOrd="0" presId="urn:microsoft.com/office/officeart/2005/8/layout/default#6"/>
    <dgm:cxn modelId="{6901300D-264C-4A21-95D8-F391C3E8BD0F}" type="presParOf" srcId="{EDF30B0D-76C2-4E3E-BFA0-EA59E11D499C}" destId="{D12E6B47-3CD9-4A06-96A6-502E2BCAE4C1}" srcOrd="4" destOrd="0" presId="urn:microsoft.com/office/officeart/2005/8/layout/default#6"/>
    <dgm:cxn modelId="{C60FCA13-6449-47E1-82D0-6766F4AB68E2}" type="presParOf" srcId="{EDF30B0D-76C2-4E3E-BFA0-EA59E11D499C}" destId="{F7DC9938-0643-48CD-9CE2-C8AC99EC73A3}" srcOrd="5" destOrd="0" presId="urn:microsoft.com/office/officeart/2005/8/layout/default#6"/>
    <dgm:cxn modelId="{32F7E52F-B76C-48C5-B4DB-4DA987008441}" type="presParOf" srcId="{EDF30B0D-76C2-4E3E-BFA0-EA59E11D499C}" destId="{EEEEBD16-5FB5-41FD-9896-7A4BC409095B}" srcOrd="6" destOrd="0" presId="urn:microsoft.com/office/officeart/2005/8/layout/default#6"/>
    <dgm:cxn modelId="{587F0E9C-FB50-4550-B249-55BBBDE245BB}" type="presParOf" srcId="{EDF30B0D-76C2-4E3E-BFA0-EA59E11D499C}" destId="{A7732C7C-3090-46CD-A186-287AB019DD3D}" srcOrd="7" destOrd="0" presId="urn:microsoft.com/office/officeart/2005/8/layout/default#6"/>
    <dgm:cxn modelId="{0A79BFD6-66B7-4EA8-8383-59A1DF6AA970}" type="presParOf" srcId="{EDF30B0D-76C2-4E3E-BFA0-EA59E11D499C}" destId="{8BC5EA87-B9C0-4B02-B43B-5154D192499B}" srcOrd="8" destOrd="0" presId="urn:microsoft.com/office/officeart/2005/8/layout/default#6"/>
    <dgm:cxn modelId="{66AE8144-E1D3-4A9C-BED5-B3B726111249}" type="presParOf" srcId="{EDF30B0D-76C2-4E3E-BFA0-EA59E11D499C}" destId="{FAA7F873-46BE-429C-9DB6-8FAF0462BF34}" srcOrd="9" destOrd="0" presId="urn:microsoft.com/office/officeart/2005/8/layout/default#6"/>
    <dgm:cxn modelId="{58180786-99B1-4756-96B4-09031A528437}" type="presParOf" srcId="{EDF30B0D-76C2-4E3E-BFA0-EA59E11D499C}" destId="{8F130ACC-BC74-4EC5-8DF1-DC0BE3AA94DF}" srcOrd="10" destOrd="0" presId="urn:microsoft.com/office/officeart/2005/8/layout/default#6"/>
    <dgm:cxn modelId="{1B12CE89-DAA0-4A87-9259-E8FBB13FDB4C}" type="presParOf" srcId="{EDF30B0D-76C2-4E3E-BFA0-EA59E11D499C}" destId="{DBC95A18-2DF5-4DD9-BFED-2E890CA3DDBC}" srcOrd="11" destOrd="0" presId="urn:microsoft.com/office/officeart/2005/8/layout/default#6"/>
    <dgm:cxn modelId="{41AB5116-0CFB-4754-B05E-7AEE35782B78}" type="presParOf" srcId="{EDF30B0D-76C2-4E3E-BFA0-EA59E11D499C}" destId="{0AD29E9E-5432-492E-A8D3-5FA436D62233}" srcOrd="12" destOrd="0" presId="urn:microsoft.com/office/officeart/2005/8/layout/default#6"/>
    <dgm:cxn modelId="{81CD7BA7-D1D6-42D5-8371-382CA94D424D}" type="presParOf" srcId="{EDF30B0D-76C2-4E3E-BFA0-EA59E11D499C}" destId="{34B253D5-212F-4149-9BDA-63253F10D575}" srcOrd="13" destOrd="0" presId="urn:microsoft.com/office/officeart/2005/8/layout/default#6"/>
    <dgm:cxn modelId="{373DD3A3-5CAD-4054-AAD0-8480BC6AFBE5}" type="presParOf" srcId="{EDF30B0D-76C2-4E3E-BFA0-EA59E11D499C}" destId="{2CDBD178-79BE-4D5F-AC42-989D48E52B55}" srcOrd="14" destOrd="0" presId="urn:microsoft.com/office/officeart/2005/8/layout/default#6"/>
    <dgm:cxn modelId="{AF64A05E-F21B-4D87-A1F7-3AD97D67ECFB}" type="presParOf" srcId="{EDF30B0D-76C2-4E3E-BFA0-EA59E11D499C}" destId="{9A4162E1-FFFC-447B-A940-C8AC3E30EA2D}" srcOrd="15" destOrd="0" presId="urn:microsoft.com/office/officeart/2005/8/layout/default#6"/>
    <dgm:cxn modelId="{6E5FEF8F-00CA-44F1-8969-DC31A0322575}" type="presParOf" srcId="{EDF30B0D-76C2-4E3E-BFA0-EA59E11D499C}" destId="{AD3790A6-9FCB-4261-AD2B-EC64B9BA576A}" srcOrd="16" destOrd="0" presId="urn:microsoft.com/office/officeart/2005/8/layout/default#6"/>
    <dgm:cxn modelId="{03865C4B-0CF8-4D7E-89F1-AFE93C9C0256}" type="presParOf" srcId="{EDF30B0D-76C2-4E3E-BFA0-EA59E11D499C}" destId="{340F1954-1FC8-4A26-81B7-39B59D680D8F}" srcOrd="17" destOrd="0" presId="urn:microsoft.com/office/officeart/2005/8/layout/default#6"/>
    <dgm:cxn modelId="{0CFB5C0F-C01D-45D5-8C90-47FE428CC89F}" type="presParOf" srcId="{EDF30B0D-76C2-4E3E-BFA0-EA59E11D499C}" destId="{0F4F0749-376E-4F25-8812-91EF0A6560F6}" srcOrd="18" destOrd="0" presId="urn:microsoft.com/office/officeart/2005/8/layout/default#6"/>
    <dgm:cxn modelId="{4B7740B3-16F9-4EB3-A65D-ADBADB941BEE}" type="presParOf" srcId="{EDF30B0D-76C2-4E3E-BFA0-EA59E11D499C}" destId="{58C72C5C-7880-4CF6-BF36-34387EFA5D74}" srcOrd="19" destOrd="0" presId="urn:microsoft.com/office/officeart/2005/8/layout/default#6"/>
    <dgm:cxn modelId="{6D56FAE9-5B9D-4DD8-95C5-AE14C0BEA13C}" type="presParOf" srcId="{EDF30B0D-76C2-4E3E-BFA0-EA59E11D499C}" destId="{33F13E67-FEFC-434D-B6BE-261A2E7CF1F4}" srcOrd="20" destOrd="0" presId="urn:microsoft.com/office/officeart/2005/8/layout/default#6"/>
    <dgm:cxn modelId="{C39EAFF4-B514-413B-9216-36582A4D54DC}" type="presParOf" srcId="{EDF30B0D-76C2-4E3E-BFA0-EA59E11D499C}" destId="{4B0CE93D-9FE4-48DE-8085-200B93F9EE65}" srcOrd="21" destOrd="0" presId="urn:microsoft.com/office/officeart/2005/8/layout/default#6"/>
    <dgm:cxn modelId="{0E6AD5A8-A646-47C6-A82A-D5BE48D64D0D}" type="presParOf" srcId="{EDF30B0D-76C2-4E3E-BFA0-EA59E11D499C}" destId="{DA86343F-45D4-4E19-9CAB-964F81C0449C}" srcOrd="22" destOrd="0" presId="urn:microsoft.com/office/officeart/2005/8/layout/default#6"/>
    <dgm:cxn modelId="{F3E17751-9077-4470-89C1-33A4003DF0F1}" type="presParOf" srcId="{EDF30B0D-76C2-4E3E-BFA0-EA59E11D499C}" destId="{E5B46384-9FEC-4B9B-8BE6-A4255C8381CB}" srcOrd="23" destOrd="0" presId="urn:microsoft.com/office/officeart/2005/8/layout/default#6"/>
    <dgm:cxn modelId="{91EBA48A-53A5-401E-8974-F54CCD6B2DB1}" type="presParOf" srcId="{EDF30B0D-76C2-4E3E-BFA0-EA59E11D499C}" destId="{6446969D-C1FA-4893-8C3F-FE58BC667681}" srcOrd="24" destOrd="0" presId="urn:microsoft.com/office/officeart/2005/8/layout/default#6"/>
    <dgm:cxn modelId="{1EF2AA6D-6485-4D88-8D0A-EE39C0142A86}" type="presParOf" srcId="{EDF30B0D-76C2-4E3E-BFA0-EA59E11D499C}" destId="{F6732422-6042-45B7-8C6D-F8AC0A5BDC42}" srcOrd="25" destOrd="0" presId="urn:microsoft.com/office/officeart/2005/8/layout/default#6"/>
    <dgm:cxn modelId="{778B6685-62B0-4DAE-83F7-2EF11F5A8665}" type="presParOf" srcId="{EDF30B0D-76C2-4E3E-BFA0-EA59E11D499C}" destId="{7939CD04-3EDC-4773-97D1-908F3A91C825}" srcOrd="26" destOrd="0" presId="urn:microsoft.com/office/officeart/2005/8/layout/default#6"/>
    <dgm:cxn modelId="{6A715191-BDD7-4B63-9D0F-1F5C67980A94}" type="presParOf" srcId="{EDF30B0D-76C2-4E3E-BFA0-EA59E11D499C}" destId="{D9D662AF-18B7-4BC3-AF9C-FD120FB02606}" srcOrd="27" destOrd="0" presId="urn:microsoft.com/office/officeart/2005/8/layout/default#6"/>
    <dgm:cxn modelId="{E5F06E15-F244-4313-BE1D-DCF3A5657757}" type="presParOf" srcId="{EDF30B0D-76C2-4E3E-BFA0-EA59E11D499C}" destId="{3D84FDF7-2BE7-457C-AA18-8453F4412D4D}" srcOrd="28" destOrd="0" presId="urn:microsoft.com/office/officeart/2005/8/layout/default#6"/>
    <dgm:cxn modelId="{D53A28E4-F018-48D4-8D58-BA20CFC727D0}" type="presParOf" srcId="{EDF30B0D-76C2-4E3E-BFA0-EA59E11D499C}" destId="{8693B43E-3FE1-43CD-93DA-3180433E6634}" srcOrd="29" destOrd="0" presId="urn:microsoft.com/office/officeart/2005/8/layout/default#6"/>
    <dgm:cxn modelId="{BE8D577B-6668-4277-8478-3F44437C0DB2}" type="presParOf" srcId="{EDF30B0D-76C2-4E3E-BFA0-EA59E11D499C}" destId="{609205A2-F6AA-4854-A6C4-D1403A9B045D}" srcOrd="30" destOrd="0" presId="urn:microsoft.com/office/officeart/2005/8/layout/default#6"/>
    <dgm:cxn modelId="{37E7194C-0F1D-41D6-A4F6-36CA20845C6C}" type="presParOf" srcId="{EDF30B0D-76C2-4E3E-BFA0-EA59E11D499C}" destId="{2A734149-7D5C-47A8-9E85-4489655AB174}" srcOrd="31" destOrd="0" presId="urn:microsoft.com/office/officeart/2005/8/layout/default#6"/>
    <dgm:cxn modelId="{F3B258E8-A9F9-43C2-9FFD-6661A26CA77B}" type="presParOf" srcId="{EDF30B0D-76C2-4E3E-BFA0-EA59E11D499C}" destId="{D4D37D67-CD67-4D0E-8907-E10FE5BFC57D}" srcOrd="32" destOrd="0" presId="urn:microsoft.com/office/officeart/2005/8/layout/default#6"/>
    <dgm:cxn modelId="{E320BD27-7F4A-4C89-93CE-20AF8803EC1A}" type="presParOf" srcId="{EDF30B0D-76C2-4E3E-BFA0-EA59E11D499C}" destId="{C8C1B76A-F52E-4526-B885-CEAA43BD5EAD}" srcOrd="33" destOrd="0" presId="urn:microsoft.com/office/officeart/2005/8/layout/default#6"/>
    <dgm:cxn modelId="{424C7171-30BD-40D8-A935-9734B9A5D813}" type="presParOf" srcId="{EDF30B0D-76C2-4E3E-BFA0-EA59E11D499C}" destId="{A2743063-3FE9-4755-9C35-EF530BAE7615}" srcOrd="34" destOrd="0" presId="urn:microsoft.com/office/officeart/2005/8/layout/default#6"/>
    <dgm:cxn modelId="{722E1BC8-4D0E-4EA3-8A33-41E49FEC52BA}" type="presParOf" srcId="{EDF30B0D-76C2-4E3E-BFA0-EA59E11D499C}" destId="{B3E3FF27-0BF6-449A-9920-96A6BFD01796}" srcOrd="35" destOrd="0" presId="urn:microsoft.com/office/officeart/2005/8/layout/default#6"/>
    <dgm:cxn modelId="{E7CAE6DA-6BEC-44CD-97DD-0AFF1AA3CE97}" type="presParOf" srcId="{EDF30B0D-76C2-4E3E-BFA0-EA59E11D499C}" destId="{6750C768-D3E0-4855-9EDA-8710E24A2E84}" srcOrd="36" destOrd="0" presId="urn:microsoft.com/office/officeart/2005/8/layout/default#6"/>
    <dgm:cxn modelId="{FE08987D-83B7-42C0-8F30-C0B1376241EF}" type="presParOf" srcId="{EDF30B0D-76C2-4E3E-BFA0-EA59E11D499C}" destId="{93309291-A269-420A-942F-E00FC5C90A9F}" srcOrd="37" destOrd="0" presId="urn:microsoft.com/office/officeart/2005/8/layout/default#6"/>
    <dgm:cxn modelId="{085C1528-1336-4585-816E-71444AC9E697}" type="presParOf" srcId="{EDF30B0D-76C2-4E3E-BFA0-EA59E11D499C}" destId="{08007DCD-0A50-4C9D-B4B2-CBD4C50F35B3}" srcOrd="38" destOrd="0" presId="urn:microsoft.com/office/officeart/2005/8/layout/default#6"/>
    <dgm:cxn modelId="{9239E6FB-CF7A-418C-A745-E212EEED7157}" type="presParOf" srcId="{EDF30B0D-76C2-4E3E-BFA0-EA59E11D499C}" destId="{7705EB7F-277B-4E7D-A356-6B936EFA618A}" srcOrd="39" destOrd="0" presId="urn:microsoft.com/office/officeart/2005/8/layout/default#6"/>
    <dgm:cxn modelId="{E31CA8CE-037B-473F-A29F-9C06EFE8DC8B}" type="presParOf" srcId="{EDF30B0D-76C2-4E3E-BFA0-EA59E11D499C}" destId="{BFFBCE8B-4C2D-4AD3-8F93-13B3F07A5A57}" srcOrd="40" destOrd="0" presId="urn:microsoft.com/office/officeart/2005/8/layout/default#6"/>
    <dgm:cxn modelId="{CE1F3A42-E35A-4B4D-8EC8-AD51BA730CC7}" type="presParOf" srcId="{EDF30B0D-76C2-4E3E-BFA0-EA59E11D499C}" destId="{FB2D6EA6-8A35-4BDF-84E5-AF930187979E}" srcOrd="41" destOrd="0" presId="urn:microsoft.com/office/officeart/2005/8/layout/default#6"/>
    <dgm:cxn modelId="{09BED2F1-F8F4-4153-864A-35EC1DA2E42A}" type="presParOf" srcId="{EDF30B0D-76C2-4E3E-BFA0-EA59E11D499C}" destId="{11C2791E-6BF0-47C2-A150-01D3335E8EF3}" srcOrd="42" destOrd="0" presId="urn:microsoft.com/office/officeart/2005/8/layout/default#6"/>
    <dgm:cxn modelId="{5EFDC209-2317-48A6-BF5F-B570E1FFF339}" type="presParOf" srcId="{EDF30B0D-76C2-4E3E-BFA0-EA59E11D499C}" destId="{1DE0AA91-9ECB-4A7D-A62B-7170D4F7730D}" srcOrd="43" destOrd="0" presId="urn:microsoft.com/office/officeart/2005/8/layout/default#6"/>
    <dgm:cxn modelId="{560C343F-7052-475F-BEC9-1368FB8B6E20}" type="presParOf" srcId="{EDF30B0D-76C2-4E3E-BFA0-EA59E11D499C}" destId="{922B607F-46D2-4878-871A-993414E4D528}" srcOrd="44" destOrd="0" presId="urn:microsoft.com/office/officeart/2005/8/layout/default#6"/>
    <dgm:cxn modelId="{7504FEF8-728F-4BAA-95C5-26597FAE5484}" type="presParOf" srcId="{EDF30B0D-76C2-4E3E-BFA0-EA59E11D499C}" destId="{EA768721-6C07-439D-AA24-CFCF9CF3304C}" srcOrd="45" destOrd="0" presId="urn:microsoft.com/office/officeart/2005/8/layout/default#6"/>
    <dgm:cxn modelId="{729D4FCB-8C2C-4653-B459-5D4FDCD697F5}" type="presParOf" srcId="{EDF30B0D-76C2-4E3E-BFA0-EA59E11D499C}" destId="{6D41BD77-9B7E-4651-A43D-AA21CFAFDA5E}" srcOrd="46" destOrd="0" presId="urn:microsoft.com/office/officeart/2005/8/layout/default#6"/>
    <dgm:cxn modelId="{B5645C0E-C2D7-4CD1-B92D-4F1753DF6824}" type="presParOf" srcId="{EDF30B0D-76C2-4E3E-BFA0-EA59E11D499C}" destId="{A78891BE-C27A-4388-B86A-6C82B04DF3E1}" srcOrd="47" destOrd="0" presId="urn:microsoft.com/office/officeart/2005/8/layout/default#6"/>
    <dgm:cxn modelId="{9B20F09D-D28A-4556-A3D3-75C80B917E95}" type="presParOf" srcId="{EDF30B0D-76C2-4E3E-BFA0-EA59E11D499C}" destId="{0CC9ADD8-91E2-48E0-ACC3-AA9EF85D9F50}" srcOrd="48" destOrd="0" presId="urn:microsoft.com/office/officeart/2005/8/layout/default#6"/>
    <dgm:cxn modelId="{1B0765D2-3F12-4E21-A83B-101090D293BE}" type="presParOf" srcId="{EDF30B0D-76C2-4E3E-BFA0-EA59E11D499C}" destId="{610CE4E6-5C6C-4320-A1B9-66AF712B4D84}" srcOrd="49" destOrd="0" presId="urn:microsoft.com/office/officeart/2005/8/layout/default#6"/>
    <dgm:cxn modelId="{608F6266-67BD-4C96-A296-A1E04D6EDF65}" type="presParOf" srcId="{EDF30B0D-76C2-4E3E-BFA0-EA59E11D499C}" destId="{125CF719-AB50-457F-8A45-C334166726B3}" srcOrd="50" destOrd="0" presId="urn:microsoft.com/office/officeart/2005/8/layout/default#6"/>
    <dgm:cxn modelId="{89189100-6FBA-4EEE-8A8B-665A610ED827}" type="presParOf" srcId="{EDF30B0D-76C2-4E3E-BFA0-EA59E11D499C}" destId="{77852DB2-233A-4E97-9D67-55D6DB291B65}" srcOrd="51" destOrd="0" presId="urn:microsoft.com/office/officeart/2005/8/layout/default#6"/>
    <dgm:cxn modelId="{815DC25A-F01A-4728-8D12-00DAA50F52A7}" type="presParOf" srcId="{EDF30B0D-76C2-4E3E-BFA0-EA59E11D499C}" destId="{BEDF3C36-C939-4010-B212-41DC86B5FBFF}" srcOrd="52" destOrd="0" presId="urn:microsoft.com/office/officeart/2005/8/layout/default#6"/>
    <dgm:cxn modelId="{EBDDFC54-E150-4377-972A-346B2A83E75E}" type="presParOf" srcId="{EDF30B0D-76C2-4E3E-BFA0-EA59E11D499C}" destId="{6745BC64-3CD6-4A93-998B-A6A16E24ADB1}" srcOrd="53" destOrd="0" presId="urn:microsoft.com/office/officeart/2005/8/layout/default#6"/>
    <dgm:cxn modelId="{21C1DC5C-ACC8-4470-8936-BEB173EA35BB}" type="presParOf" srcId="{EDF30B0D-76C2-4E3E-BFA0-EA59E11D499C}" destId="{DC6476B4-9541-4FC7-BB3F-20EFAE1B8DA4}" srcOrd="54" destOrd="0" presId="urn:microsoft.com/office/officeart/2005/8/layout/default#6"/>
    <dgm:cxn modelId="{A4D96935-18D8-48AD-9DFD-86AFC66E3E66}" type="presParOf" srcId="{EDF30B0D-76C2-4E3E-BFA0-EA59E11D499C}" destId="{29762DDA-621D-40C0-B588-836B1B79004F}" srcOrd="55" destOrd="0" presId="urn:microsoft.com/office/officeart/2005/8/layout/default#6"/>
    <dgm:cxn modelId="{FB9D9E35-D4FF-4D44-AF01-7D1CC57B5107}" type="presParOf" srcId="{EDF30B0D-76C2-4E3E-BFA0-EA59E11D499C}" destId="{FBDDA67A-BF0F-418D-9D2C-ABDA3EF0BFAC}" srcOrd="56" destOrd="0" presId="urn:microsoft.com/office/officeart/2005/8/layout/default#6"/>
    <dgm:cxn modelId="{5A99E5A9-2391-4218-A30C-98D9492E34E4}" type="presParOf" srcId="{EDF30B0D-76C2-4E3E-BFA0-EA59E11D499C}" destId="{7D324CE1-BCC8-45EE-9E5F-A8F7BD547ED5}" srcOrd="57" destOrd="0" presId="urn:microsoft.com/office/officeart/2005/8/layout/default#6"/>
    <dgm:cxn modelId="{CB7C87D0-727E-4E3A-B472-E3749855AFAA}" type="presParOf" srcId="{EDF30B0D-76C2-4E3E-BFA0-EA59E11D499C}" destId="{C3801802-0A7E-4762-8AAD-2656798F2C37}" srcOrd="58" destOrd="0" presId="urn:microsoft.com/office/officeart/2005/8/layout/default#6"/>
    <dgm:cxn modelId="{E24A59F9-E9C2-4635-9AF8-7ACD8F251CAE}" type="presParOf" srcId="{EDF30B0D-76C2-4E3E-BFA0-EA59E11D499C}" destId="{2FE378B5-48A9-4873-9CD8-C6B27D265C28}" srcOrd="59" destOrd="0" presId="urn:microsoft.com/office/officeart/2005/8/layout/default#6"/>
    <dgm:cxn modelId="{58E80C1B-BBA8-4A85-941E-58394E595732}" type="presParOf" srcId="{EDF30B0D-76C2-4E3E-BFA0-EA59E11D499C}" destId="{F41F297C-BC30-4DDA-B1D5-250F046B9C6F}" srcOrd="60" destOrd="0" presId="urn:microsoft.com/office/officeart/2005/8/layout/default#6"/>
    <dgm:cxn modelId="{29BF5898-36C6-4E88-AD1D-2E642391F9B7}" type="presParOf" srcId="{EDF30B0D-76C2-4E3E-BFA0-EA59E11D499C}" destId="{FFCAE138-8A10-4EBE-A931-24C9EA734298}" srcOrd="61" destOrd="0" presId="urn:microsoft.com/office/officeart/2005/8/layout/default#6"/>
    <dgm:cxn modelId="{669D5E13-2B06-4872-AFCC-C477E4EC64F2}" type="presParOf" srcId="{EDF30B0D-76C2-4E3E-BFA0-EA59E11D499C}" destId="{4A314BA2-3548-4966-9CA1-B5A8C60D8199}" srcOrd="62" destOrd="0" presId="urn:microsoft.com/office/officeart/2005/8/layout/default#6"/>
    <dgm:cxn modelId="{E3408F17-8F74-4E60-9C73-A5964B4410EC}" type="presParOf" srcId="{EDF30B0D-76C2-4E3E-BFA0-EA59E11D499C}" destId="{B4A99798-7870-4530-AB7C-B71356CDBBB4}" srcOrd="63" destOrd="0" presId="urn:microsoft.com/office/officeart/2005/8/layout/default#6"/>
    <dgm:cxn modelId="{1AB816A6-BD64-4670-AF0D-61437DAA071E}" type="presParOf" srcId="{EDF30B0D-76C2-4E3E-BFA0-EA59E11D499C}" destId="{DB368A7F-C30C-4295-96EC-8BF88FB14261}" srcOrd="64" destOrd="0" presId="urn:microsoft.com/office/officeart/2005/8/layout/default#6"/>
    <dgm:cxn modelId="{120A1136-5E13-46E1-811C-64BC8DA775F4}" type="presParOf" srcId="{EDF30B0D-76C2-4E3E-BFA0-EA59E11D499C}" destId="{1532A2F2-3FB8-40FA-A060-2D6CFC7634F1}" srcOrd="65" destOrd="0" presId="urn:microsoft.com/office/officeart/2005/8/layout/default#6"/>
    <dgm:cxn modelId="{956BAB75-5904-439F-82D3-6C1D6F010974}" type="presParOf" srcId="{EDF30B0D-76C2-4E3E-BFA0-EA59E11D499C}" destId="{C7B3C2DD-3565-4BA0-9238-0E127CAB6DB8}" srcOrd="66" destOrd="0" presId="urn:microsoft.com/office/officeart/2005/8/layout/default#6"/>
    <dgm:cxn modelId="{9BA6C355-ED90-4638-890F-1A5C2885111A}" type="presParOf" srcId="{EDF30B0D-76C2-4E3E-BFA0-EA59E11D499C}" destId="{419BBCA6-A653-4B99-9CFF-78312ACD4BB6}" srcOrd="67" destOrd="0" presId="urn:microsoft.com/office/officeart/2005/8/layout/default#6"/>
    <dgm:cxn modelId="{794F460E-19CE-416C-B2DA-E45BE78A1750}" type="presParOf" srcId="{EDF30B0D-76C2-4E3E-BFA0-EA59E11D499C}" destId="{ACDE9800-7756-456B-9CD3-29DCBF90EA13}" srcOrd="68" destOrd="0" presId="urn:microsoft.com/office/officeart/2005/8/layout/default#6"/>
    <dgm:cxn modelId="{0BB958BE-C5CF-41AF-B7B4-27947F4C2672}" type="presParOf" srcId="{EDF30B0D-76C2-4E3E-BFA0-EA59E11D499C}" destId="{146C7024-1B37-4B96-AAC8-912E9A59948E}" srcOrd="69" destOrd="0" presId="urn:microsoft.com/office/officeart/2005/8/layout/default#6"/>
    <dgm:cxn modelId="{8652FED2-6718-4704-8EA6-067768797F2C}" type="presParOf" srcId="{EDF30B0D-76C2-4E3E-BFA0-EA59E11D499C}" destId="{1E9421DF-B6CB-49AC-BD03-CA53F575477B}" srcOrd="70" destOrd="0" presId="urn:microsoft.com/office/officeart/2005/8/layout/default#6"/>
    <dgm:cxn modelId="{EB5E54C2-5A21-439E-9D95-8FABC7E50B17}" type="presParOf" srcId="{EDF30B0D-76C2-4E3E-BFA0-EA59E11D499C}" destId="{E1BE9F14-3A36-4588-B5C0-E7F1A73E3210}" srcOrd="71" destOrd="0" presId="urn:microsoft.com/office/officeart/2005/8/layout/default#6"/>
    <dgm:cxn modelId="{DB8E81A8-A10C-4E6D-B945-9C5682D93365}" type="presParOf" srcId="{EDF30B0D-76C2-4E3E-BFA0-EA59E11D499C}" destId="{85D6DB15-010C-4A4D-B7E2-D00E91F9FC50}" srcOrd="72" destOrd="0" presId="urn:microsoft.com/office/officeart/2005/8/layout/default#6"/>
    <dgm:cxn modelId="{820CB0CE-32F9-4A14-91B2-AF510D59FA60}" type="presParOf" srcId="{EDF30B0D-76C2-4E3E-BFA0-EA59E11D499C}" destId="{26F69C71-D86D-499D-B583-EC9EF8F801D9}" srcOrd="73" destOrd="0" presId="urn:microsoft.com/office/officeart/2005/8/layout/default#6"/>
    <dgm:cxn modelId="{DCF2FBB1-6683-4744-B292-8F735551CD1B}" type="presParOf" srcId="{EDF30B0D-76C2-4E3E-BFA0-EA59E11D499C}" destId="{2BC04B01-CC31-4FB6-A1D3-40E2FCBD961D}" srcOrd="74" destOrd="0" presId="urn:microsoft.com/office/officeart/2005/8/layout/default#6"/>
    <dgm:cxn modelId="{211DA212-EA41-462B-9AE2-D62D2E70C9FF}" type="presParOf" srcId="{EDF30B0D-76C2-4E3E-BFA0-EA59E11D499C}" destId="{22E00265-E1D8-4207-A035-71F15C334086}" srcOrd="75" destOrd="0" presId="urn:microsoft.com/office/officeart/2005/8/layout/default#6"/>
    <dgm:cxn modelId="{2D404812-F9CD-4FAF-9670-84A6CF9361B5}" type="presParOf" srcId="{EDF30B0D-76C2-4E3E-BFA0-EA59E11D499C}" destId="{02EA9A74-750C-45E3-9FEC-49DB5025F011}" srcOrd="76" destOrd="0" presId="urn:microsoft.com/office/officeart/2005/8/layout/default#6"/>
    <dgm:cxn modelId="{90A34166-2071-4CB5-BE32-B1EA4A888C88}" type="presParOf" srcId="{EDF30B0D-76C2-4E3E-BFA0-EA59E11D499C}" destId="{FC8408F8-3F5D-4F0C-8A8D-B25C2A06321A}" srcOrd="77" destOrd="0" presId="urn:microsoft.com/office/officeart/2005/8/layout/default#6"/>
    <dgm:cxn modelId="{FD78BB9C-4E74-441D-95A6-C80DDAB07B59}" type="presParOf" srcId="{EDF30B0D-76C2-4E3E-BFA0-EA59E11D499C}" destId="{953260D2-F208-4735-B81B-1A413C9C0C80}" srcOrd="78" destOrd="0" presId="urn:microsoft.com/office/officeart/2005/8/layout/default#6"/>
    <dgm:cxn modelId="{815E83C8-02DA-4CB3-8792-5E388B95CDD2}" type="presParOf" srcId="{EDF30B0D-76C2-4E3E-BFA0-EA59E11D499C}" destId="{F115615C-18A4-4F7C-AEBA-C574FB4A23F5}" srcOrd="79" destOrd="0" presId="urn:microsoft.com/office/officeart/2005/8/layout/default#6"/>
    <dgm:cxn modelId="{3AF9741A-4326-4AD0-A987-03C55D93AB6E}" type="presParOf" srcId="{EDF30B0D-76C2-4E3E-BFA0-EA59E11D499C}" destId="{E0DCA913-EA84-4D08-9CD3-50A51FCC8B46}" srcOrd="80" destOrd="0" presId="urn:microsoft.com/office/officeart/2005/8/layout/default#6"/>
    <dgm:cxn modelId="{32C71E10-0E68-4E56-BF67-74B70E20C8EF}" type="presParOf" srcId="{EDF30B0D-76C2-4E3E-BFA0-EA59E11D499C}" destId="{D81D90A6-3C96-4117-8F82-F2F11789C084}" srcOrd="81" destOrd="0" presId="urn:microsoft.com/office/officeart/2005/8/layout/default#6"/>
    <dgm:cxn modelId="{C8BD7822-C6DD-409B-8A6D-E229FBDDCB3A}" type="presParOf" srcId="{EDF30B0D-76C2-4E3E-BFA0-EA59E11D499C}" destId="{96D1B269-EF03-4591-9513-5131469219E6}" srcOrd="82" destOrd="0" presId="urn:microsoft.com/office/officeart/2005/8/layout/default#6"/>
    <dgm:cxn modelId="{54662DAE-E984-4B65-8645-263848F46BB3}" type="presParOf" srcId="{EDF30B0D-76C2-4E3E-BFA0-EA59E11D499C}" destId="{FDA84CFB-2CFA-4867-9033-7B42519345C0}" srcOrd="83" destOrd="0" presId="urn:microsoft.com/office/officeart/2005/8/layout/default#6"/>
    <dgm:cxn modelId="{2EDA7D78-3EED-4CCA-B13B-6C80FB466B98}" type="presParOf" srcId="{EDF30B0D-76C2-4E3E-BFA0-EA59E11D499C}" destId="{C08B13C9-5864-4F5D-BA21-04AE68EC1A29}" srcOrd="84" destOrd="0" presId="urn:microsoft.com/office/officeart/2005/8/layout/default#6"/>
    <dgm:cxn modelId="{2A90CB5D-55BC-4083-9FCF-1CA21491FE49}" type="presParOf" srcId="{EDF30B0D-76C2-4E3E-BFA0-EA59E11D499C}" destId="{F1D17BF0-AEC5-45CA-BB40-40FF2AADFE46}" srcOrd="85" destOrd="0" presId="urn:microsoft.com/office/officeart/2005/8/layout/default#6"/>
    <dgm:cxn modelId="{2368CD73-50C9-4E57-ABB0-26C7F6F4A03F}" type="presParOf" srcId="{EDF30B0D-76C2-4E3E-BFA0-EA59E11D499C}" destId="{58515953-AA9E-4CCF-968F-C57FC3ABD0CC}" srcOrd="86" destOrd="0" presId="urn:microsoft.com/office/officeart/2005/8/layout/default#6"/>
    <dgm:cxn modelId="{BDB890FC-11E4-45A7-BD4A-D828D9D63D69}" type="presParOf" srcId="{EDF30B0D-76C2-4E3E-BFA0-EA59E11D499C}" destId="{123A7B32-998F-47B0-871F-575E84C81131}" srcOrd="87" destOrd="0" presId="urn:microsoft.com/office/officeart/2005/8/layout/default#6"/>
    <dgm:cxn modelId="{785D7C2D-1359-416E-B911-5F097C5CD9D8}" type="presParOf" srcId="{EDF30B0D-76C2-4E3E-BFA0-EA59E11D499C}" destId="{C65EA5FA-FDF6-4CC5-8B8E-7C8B6D9A691D}" srcOrd="88" destOrd="0" presId="urn:microsoft.com/office/officeart/2005/8/layout/default#6"/>
    <dgm:cxn modelId="{E83FB9F6-3BBE-4D72-B3C6-4638B400BFE6}" type="presParOf" srcId="{EDF30B0D-76C2-4E3E-BFA0-EA59E11D499C}" destId="{1E1F070F-7980-499E-93D7-ED5D74A7E025}" srcOrd="89" destOrd="0" presId="urn:microsoft.com/office/officeart/2005/8/layout/default#6"/>
    <dgm:cxn modelId="{95FFFF57-778B-4D1F-A65D-7451A5B7212C}" type="presParOf" srcId="{EDF30B0D-76C2-4E3E-BFA0-EA59E11D499C}" destId="{EF500787-708F-4FD0-9AF0-C3D6F479382C}" srcOrd="90" destOrd="0" presId="urn:microsoft.com/office/officeart/2005/8/layout/default#6"/>
    <dgm:cxn modelId="{DF6F2AF5-397E-4D01-8FB3-90A16E7420BC}" type="presParOf" srcId="{EDF30B0D-76C2-4E3E-BFA0-EA59E11D499C}" destId="{9D6FB245-4CF2-4FF3-81E5-DF035541CEAE}" srcOrd="91" destOrd="0" presId="urn:microsoft.com/office/officeart/2005/8/layout/default#6"/>
    <dgm:cxn modelId="{766C3924-B679-4868-B926-F2C208E36778}" type="presParOf" srcId="{EDF30B0D-76C2-4E3E-BFA0-EA59E11D499C}" destId="{CE16DFC8-46F5-4024-AEB2-FEA824A694A9}" srcOrd="92" destOrd="0" presId="urn:microsoft.com/office/officeart/2005/8/layout/default#6"/>
    <dgm:cxn modelId="{5D2937E8-ED36-4637-A477-11C11927E019}" type="presParOf" srcId="{EDF30B0D-76C2-4E3E-BFA0-EA59E11D499C}" destId="{6FB76E5D-C854-44B4-AF28-22A68E78C465}" srcOrd="93" destOrd="0" presId="urn:microsoft.com/office/officeart/2005/8/layout/default#6"/>
    <dgm:cxn modelId="{5AFCFC44-6D99-4FE2-93E6-5218453CEA72}" type="presParOf" srcId="{EDF30B0D-76C2-4E3E-BFA0-EA59E11D499C}" destId="{A9DED33E-1FFE-4E60-99CB-2D14AB30B8D0}" srcOrd="94" destOrd="0" presId="urn:microsoft.com/office/officeart/2005/8/layout/default#6"/>
    <dgm:cxn modelId="{7C30C8DC-6B67-4388-955B-5AF6F409099E}" type="presParOf" srcId="{EDF30B0D-76C2-4E3E-BFA0-EA59E11D499C}" destId="{5B8810DC-BBD5-4F10-8EB1-AA55492996B7}" srcOrd="95" destOrd="0" presId="urn:microsoft.com/office/officeart/2005/8/layout/default#6"/>
    <dgm:cxn modelId="{7643D137-5881-4DBA-988A-25B065C4B46F}" type="presParOf" srcId="{EDF30B0D-76C2-4E3E-BFA0-EA59E11D499C}" destId="{326269EF-0401-4A6A-95D5-A62FCF69E02A}" srcOrd="96" destOrd="0" presId="urn:microsoft.com/office/officeart/2005/8/layout/default#6"/>
    <dgm:cxn modelId="{F6090887-7472-4960-A629-11148529991E}" type="presParOf" srcId="{EDF30B0D-76C2-4E3E-BFA0-EA59E11D499C}" destId="{7BF49119-ADA2-40B6-8C5D-F3AE42BC10D8}" srcOrd="97" destOrd="0" presId="urn:microsoft.com/office/officeart/2005/8/layout/default#6"/>
    <dgm:cxn modelId="{91B11D63-906A-4111-8ECE-9E676F268D9C}" type="presParOf" srcId="{EDF30B0D-76C2-4E3E-BFA0-EA59E11D499C}" destId="{2770BC91-E798-4934-9685-467274A2ACFA}" srcOrd="98" destOrd="0" presId="urn:microsoft.com/office/officeart/2005/8/layout/default#6"/>
    <dgm:cxn modelId="{09D60800-5743-4300-8745-F72ABFE8E389}" type="presParOf" srcId="{EDF30B0D-76C2-4E3E-BFA0-EA59E11D499C}" destId="{43B90DB3-A5C0-4CC8-9E9B-530099AF10A8}" srcOrd="99" destOrd="0" presId="urn:microsoft.com/office/officeart/2005/8/layout/default#6"/>
    <dgm:cxn modelId="{4E5996B0-66C1-4DEC-A3A9-6E47DFE42D55}" type="presParOf" srcId="{EDF30B0D-76C2-4E3E-BFA0-EA59E11D499C}" destId="{09907DE4-B865-4CA6-8090-E77CFABE694C}" srcOrd="100" destOrd="0" presId="urn:microsoft.com/office/officeart/2005/8/layout/default#6"/>
    <dgm:cxn modelId="{788F8E72-021E-4AED-9167-FC113B597CD7}" type="presParOf" srcId="{EDF30B0D-76C2-4E3E-BFA0-EA59E11D499C}" destId="{5437D59E-ADE1-42D4-92CB-405625B9C28F}" srcOrd="101" destOrd="0" presId="urn:microsoft.com/office/officeart/2005/8/layout/default#6"/>
    <dgm:cxn modelId="{759E1D9F-F5B0-4798-8DE0-23B9335104EF}" type="presParOf" srcId="{EDF30B0D-76C2-4E3E-BFA0-EA59E11D499C}" destId="{4E5810C0-BBCC-4DB5-8AFE-1C9619368772}" srcOrd="102" destOrd="0" presId="urn:microsoft.com/office/officeart/2005/8/layout/default#6"/>
    <dgm:cxn modelId="{85115FFC-141B-4E20-8ABE-A028732831DE}" type="presParOf" srcId="{EDF30B0D-76C2-4E3E-BFA0-EA59E11D499C}" destId="{7A2E3608-E330-45CB-B346-2FA490E0E798}" srcOrd="103" destOrd="0" presId="urn:microsoft.com/office/officeart/2005/8/layout/default#6"/>
    <dgm:cxn modelId="{3B9405C0-59B9-45A2-8718-95F88605E4B0}" type="presParOf" srcId="{EDF30B0D-76C2-4E3E-BFA0-EA59E11D499C}" destId="{05C12088-5E91-4DE2-90DE-74ABF9905DA4}" srcOrd="104" destOrd="0" presId="urn:microsoft.com/office/officeart/2005/8/layout/default#6"/>
    <dgm:cxn modelId="{EA42A4BC-FE14-4016-9E68-F9DF52753313}" type="presParOf" srcId="{EDF30B0D-76C2-4E3E-BFA0-EA59E11D499C}" destId="{A8910C83-1D65-4259-BD1B-0D50E478F217}" srcOrd="105" destOrd="0" presId="urn:microsoft.com/office/officeart/2005/8/layout/default#6"/>
    <dgm:cxn modelId="{10E5286B-D17B-4C72-AD1F-F5FDC6374CBD}" type="presParOf" srcId="{EDF30B0D-76C2-4E3E-BFA0-EA59E11D499C}" destId="{EAE2CC94-4E2F-4C0D-AA3E-BAFBA7520277}" srcOrd="106" destOrd="0" presId="urn:microsoft.com/office/officeart/2005/8/layout/default#6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BDFF0-1A85-405D-B0AB-59564FAA8176}">
      <dsp:nvSpPr>
        <dsp:cNvPr id="0" name=""/>
        <dsp:cNvSpPr/>
      </dsp:nvSpPr>
      <dsp:spPr>
        <a:xfrm>
          <a:off x="4045552" y="1003775"/>
          <a:ext cx="2864241" cy="4465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1620"/>
              </a:lnTo>
              <a:lnTo>
                <a:pt x="2864241" y="301620"/>
              </a:lnTo>
              <a:lnTo>
                <a:pt x="2864241" y="446521"/>
              </a:lnTo>
            </a:path>
          </a:pathLst>
        </a:custGeom>
        <a:noFill/>
        <a:ln w="425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63CF3D3-F36C-4695-9CE7-64CF5502F717}">
      <dsp:nvSpPr>
        <dsp:cNvPr id="0" name=""/>
        <dsp:cNvSpPr/>
      </dsp:nvSpPr>
      <dsp:spPr>
        <a:xfrm>
          <a:off x="4952348" y="3891657"/>
          <a:ext cx="91440" cy="45490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4903"/>
              </a:lnTo>
            </a:path>
          </a:pathLst>
        </a:custGeom>
        <a:noFill/>
        <a:ln w="425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621611-2008-4D79-9321-DBBFF5864DDE}">
      <dsp:nvSpPr>
        <dsp:cNvPr id="0" name=""/>
        <dsp:cNvSpPr/>
      </dsp:nvSpPr>
      <dsp:spPr>
        <a:xfrm>
          <a:off x="4952348" y="2443525"/>
          <a:ext cx="91440" cy="45490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4903"/>
              </a:lnTo>
            </a:path>
          </a:pathLst>
        </a:custGeom>
        <a:noFill/>
        <a:ln w="425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3E2D9C9-AD6B-4BDB-82F5-E791D57B6DE0}">
      <dsp:nvSpPr>
        <dsp:cNvPr id="0" name=""/>
        <dsp:cNvSpPr/>
      </dsp:nvSpPr>
      <dsp:spPr>
        <a:xfrm>
          <a:off x="4045552" y="1003775"/>
          <a:ext cx="952515" cy="44652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01620"/>
              </a:lnTo>
              <a:lnTo>
                <a:pt x="952515" y="301620"/>
              </a:lnTo>
              <a:lnTo>
                <a:pt x="952515" y="446521"/>
              </a:lnTo>
            </a:path>
          </a:pathLst>
        </a:custGeom>
        <a:noFill/>
        <a:ln w="425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4C7323-948B-4926-BD30-F3D3DB6FE15E}">
      <dsp:nvSpPr>
        <dsp:cNvPr id="0" name=""/>
        <dsp:cNvSpPr/>
      </dsp:nvSpPr>
      <dsp:spPr>
        <a:xfrm>
          <a:off x="3040622" y="3891657"/>
          <a:ext cx="91440" cy="45490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4903"/>
              </a:lnTo>
            </a:path>
          </a:pathLst>
        </a:custGeom>
        <a:noFill/>
        <a:ln w="425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D47A3F-1E70-4247-A3BB-442F9029E9DA}">
      <dsp:nvSpPr>
        <dsp:cNvPr id="0" name=""/>
        <dsp:cNvSpPr/>
      </dsp:nvSpPr>
      <dsp:spPr>
        <a:xfrm>
          <a:off x="3040622" y="2443525"/>
          <a:ext cx="91440" cy="45490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54903"/>
              </a:lnTo>
            </a:path>
          </a:pathLst>
        </a:custGeom>
        <a:noFill/>
        <a:ln w="425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7D53F1-6A73-4441-8F0F-F51F0E9A9C58}">
      <dsp:nvSpPr>
        <dsp:cNvPr id="0" name=""/>
        <dsp:cNvSpPr/>
      </dsp:nvSpPr>
      <dsp:spPr>
        <a:xfrm>
          <a:off x="3086342" y="1003775"/>
          <a:ext cx="959210" cy="446521"/>
        </a:xfrm>
        <a:custGeom>
          <a:avLst/>
          <a:gdLst/>
          <a:ahLst/>
          <a:cxnLst/>
          <a:rect l="0" t="0" r="0" b="0"/>
          <a:pathLst>
            <a:path>
              <a:moveTo>
                <a:pt x="959210" y="0"/>
              </a:moveTo>
              <a:lnTo>
                <a:pt x="959210" y="301620"/>
              </a:lnTo>
              <a:lnTo>
                <a:pt x="0" y="301620"/>
              </a:lnTo>
              <a:lnTo>
                <a:pt x="0" y="446521"/>
              </a:lnTo>
            </a:path>
          </a:pathLst>
        </a:custGeom>
        <a:noFill/>
        <a:ln w="425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960428-EF74-4E07-BF31-BFAD3C2A95B9}">
      <dsp:nvSpPr>
        <dsp:cNvPr id="0" name=""/>
        <dsp:cNvSpPr/>
      </dsp:nvSpPr>
      <dsp:spPr>
        <a:xfrm>
          <a:off x="1174616" y="1003775"/>
          <a:ext cx="2870936" cy="446521"/>
        </a:xfrm>
        <a:custGeom>
          <a:avLst/>
          <a:gdLst/>
          <a:ahLst/>
          <a:cxnLst/>
          <a:rect l="0" t="0" r="0" b="0"/>
          <a:pathLst>
            <a:path>
              <a:moveTo>
                <a:pt x="2870936" y="0"/>
              </a:moveTo>
              <a:lnTo>
                <a:pt x="2870936" y="301620"/>
              </a:lnTo>
              <a:lnTo>
                <a:pt x="0" y="301620"/>
              </a:lnTo>
              <a:lnTo>
                <a:pt x="0" y="446521"/>
              </a:lnTo>
            </a:path>
          </a:pathLst>
        </a:custGeom>
        <a:noFill/>
        <a:ln w="425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B97C4C5-A430-41EE-A002-361C0D3216E2}">
      <dsp:nvSpPr>
        <dsp:cNvPr id="0" name=""/>
        <dsp:cNvSpPr/>
      </dsp:nvSpPr>
      <dsp:spPr>
        <a:xfrm>
          <a:off x="3263482" y="10547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722A92-B321-4250-A3A4-45446D8C559E}">
      <dsp:nvSpPr>
        <dsp:cNvPr id="0" name=""/>
        <dsp:cNvSpPr/>
      </dsp:nvSpPr>
      <dsp:spPr>
        <a:xfrm>
          <a:off x="3437276" y="175650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>
              <a:solidFill>
                <a:schemeClr val="bg2">
                  <a:lumMod val="25000"/>
                </a:schemeClr>
              </a:solidFill>
            </a:rPr>
            <a:t>RODOKMEN</a:t>
          </a:r>
          <a:endParaRPr lang="cs-CZ" sz="1500" b="1" kern="1200" dirty="0">
            <a:solidFill>
              <a:schemeClr val="bg2">
                <a:lumMod val="25000"/>
              </a:schemeClr>
            </a:solidFill>
          </a:endParaRPr>
        </a:p>
      </dsp:txBody>
      <dsp:txXfrm>
        <a:off x="3466367" y="204741"/>
        <a:ext cx="1505957" cy="935046"/>
      </dsp:txXfrm>
    </dsp:sp>
    <dsp:sp modelId="{53C631ED-3D76-4B73-ADCA-C1867F28F032}">
      <dsp:nvSpPr>
        <dsp:cNvPr id="0" name=""/>
        <dsp:cNvSpPr/>
      </dsp:nvSpPr>
      <dsp:spPr>
        <a:xfrm>
          <a:off x="392546" y="1450296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659D0-0DE2-4ADD-BB6C-B0DECC738080}">
      <dsp:nvSpPr>
        <dsp:cNvPr id="0" name=""/>
        <dsp:cNvSpPr/>
      </dsp:nvSpPr>
      <dsp:spPr>
        <a:xfrm>
          <a:off x="566340" y="1615400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BABIČKA</a:t>
          </a:r>
          <a:endParaRPr lang="cs-CZ" sz="1500" kern="1200" dirty="0"/>
        </a:p>
      </dsp:txBody>
      <dsp:txXfrm>
        <a:off x="595431" y="1644491"/>
        <a:ext cx="1505957" cy="935046"/>
      </dsp:txXfrm>
    </dsp:sp>
    <dsp:sp modelId="{F639D9AC-00EC-4D22-B7E3-DE373F3C4DCD}">
      <dsp:nvSpPr>
        <dsp:cNvPr id="0" name=""/>
        <dsp:cNvSpPr/>
      </dsp:nvSpPr>
      <dsp:spPr>
        <a:xfrm>
          <a:off x="2304272" y="1450296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AA926-14A3-41DD-9353-4F9C6EDBA196}">
      <dsp:nvSpPr>
        <dsp:cNvPr id="0" name=""/>
        <dsp:cNvSpPr/>
      </dsp:nvSpPr>
      <dsp:spPr>
        <a:xfrm>
          <a:off x="2478066" y="1615400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DĚDA</a:t>
          </a:r>
          <a:endParaRPr lang="cs-CZ" sz="1500" kern="1200" dirty="0"/>
        </a:p>
      </dsp:txBody>
      <dsp:txXfrm>
        <a:off x="2507157" y="1644491"/>
        <a:ext cx="1505957" cy="935046"/>
      </dsp:txXfrm>
    </dsp:sp>
    <dsp:sp modelId="{7C379059-C6A7-48FB-80E5-9926F5E3DED0}">
      <dsp:nvSpPr>
        <dsp:cNvPr id="0" name=""/>
        <dsp:cNvSpPr/>
      </dsp:nvSpPr>
      <dsp:spPr>
        <a:xfrm>
          <a:off x="2304272" y="2898429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707AF-05A3-4A1D-A259-825E455157B1}">
      <dsp:nvSpPr>
        <dsp:cNvPr id="0" name=""/>
        <dsp:cNvSpPr/>
      </dsp:nvSpPr>
      <dsp:spPr>
        <a:xfrm>
          <a:off x="2478066" y="3063532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TATÍNEK</a:t>
          </a:r>
          <a:endParaRPr lang="cs-CZ" sz="1500" kern="1200" dirty="0"/>
        </a:p>
      </dsp:txBody>
      <dsp:txXfrm>
        <a:off x="2507157" y="3092623"/>
        <a:ext cx="1505957" cy="935046"/>
      </dsp:txXfrm>
    </dsp:sp>
    <dsp:sp modelId="{2B7487E5-728A-49A3-957B-471766054E3D}">
      <dsp:nvSpPr>
        <dsp:cNvPr id="0" name=""/>
        <dsp:cNvSpPr/>
      </dsp:nvSpPr>
      <dsp:spPr>
        <a:xfrm>
          <a:off x="2304272" y="4346561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A3081-2EBC-476E-8945-8987059FB468}">
      <dsp:nvSpPr>
        <dsp:cNvPr id="0" name=""/>
        <dsp:cNvSpPr/>
      </dsp:nvSpPr>
      <dsp:spPr>
        <a:xfrm>
          <a:off x="2478066" y="4511665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JÁ</a:t>
          </a:r>
          <a:endParaRPr lang="cs-CZ" sz="1500" kern="1200" dirty="0"/>
        </a:p>
      </dsp:txBody>
      <dsp:txXfrm>
        <a:off x="2507157" y="4540756"/>
        <a:ext cx="1505957" cy="935046"/>
      </dsp:txXfrm>
    </dsp:sp>
    <dsp:sp modelId="{482A5FC8-6C30-4BC9-9278-576C716C1EEA}">
      <dsp:nvSpPr>
        <dsp:cNvPr id="0" name=""/>
        <dsp:cNvSpPr/>
      </dsp:nvSpPr>
      <dsp:spPr>
        <a:xfrm>
          <a:off x="4215998" y="1450296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B1665-D8C0-48CB-B943-767785F4C6B5}">
      <dsp:nvSpPr>
        <dsp:cNvPr id="0" name=""/>
        <dsp:cNvSpPr/>
      </dsp:nvSpPr>
      <dsp:spPr>
        <a:xfrm>
          <a:off x="4389791" y="1615400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BABIČKA</a:t>
          </a:r>
          <a:endParaRPr lang="cs-CZ" sz="1500" kern="1200" dirty="0"/>
        </a:p>
      </dsp:txBody>
      <dsp:txXfrm>
        <a:off x="4418882" y="1644491"/>
        <a:ext cx="1505957" cy="935046"/>
      </dsp:txXfrm>
    </dsp:sp>
    <dsp:sp modelId="{13D27F3F-CF5E-4DE0-B20F-ADF452BB3106}">
      <dsp:nvSpPr>
        <dsp:cNvPr id="0" name=""/>
        <dsp:cNvSpPr/>
      </dsp:nvSpPr>
      <dsp:spPr>
        <a:xfrm>
          <a:off x="4215998" y="2898429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7E9121-285A-4757-BFFF-3CD24D5F3F2E}">
      <dsp:nvSpPr>
        <dsp:cNvPr id="0" name=""/>
        <dsp:cNvSpPr/>
      </dsp:nvSpPr>
      <dsp:spPr>
        <a:xfrm>
          <a:off x="4389791" y="3063532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MAMINKA</a:t>
          </a:r>
          <a:endParaRPr lang="cs-CZ" sz="1500" kern="1200" dirty="0"/>
        </a:p>
      </dsp:txBody>
      <dsp:txXfrm>
        <a:off x="4418882" y="3092623"/>
        <a:ext cx="1505957" cy="935046"/>
      </dsp:txXfrm>
    </dsp:sp>
    <dsp:sp modelId="{846AF461-EEB9-4C13-BFEE-ED9A30DA5822}">
      <dsp:nvSpPr>
        <dsp:cNvPr id="0" name=""/>
        <dsp:cNvSpPr/>
      </dsp:nvSpPr>
      <dsp:spPr>
        <a:xfrm>
          <a:off x="4215998" y="4346561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2D6FB-3463-4A7E-ACAE-F239F0A714EA}">
      <dsp:nvSpPr>
        <dsp:cNvPr id="0" name=""/>
        <dsp:cNvSpPr/>
      </dsp:nvSpPr>
      <dsp:spPr>
        <a:xfrm>
          <a:off x="4389791" y="4511665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SOUROZENCI</a:t>
          </a:r>
          <a:endParaRPr lang="cs-CZ" sz="1500" kern="1200" dirty="0"/>
        </a:p>
      </dsp:txBody>
      <dsp:txXfrm>
        <a:off x="4418882" y="4540756"/>
        <a:ext cx="1505957" cy="935046"/>
      </dsp:txXfrm>
    </dsp:sp>
    <dsp:sp modelId="{1EA29B52-2BB8-4A89-8268-F308891CC93C}">
      <dsp:nvSpPr>
        <dsp:cNvPr id="0" name=""/>
        <dsp:cNvSpPr/>
      </dsp:nvSpPr>
      <dsp:spPr>
        <a:xfrm>
          <a:off x="6127724" y="1450296"/>
          <a:ext cx="1564139" cy="99322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4219E6-DCA6-465F-B5C2-E5078FA49BC1}">
      <dsp:nvSpPr>
        <dsp:cNvPr id="0" name=""/>
        <dsp:cNvSpPr/>
      </dsp:nvSpPr>
      <dsp:spPr>
        <a:xfrm>
          <a:off x="6301517" y="1615400"/>
          <a:ext cx="1564139" cy="99322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DĚDA</a:t>
          </a:r>
          <a:endParaRPr lang="cs-CZ" sz="1500" kern="1200" dirty="0"/>
        </a:p>
      </dsp:txBody>
      <dsp:txXfrm>
        <a:off x="6330608" y="1644491"/>
        <a:ext cx="1505957" cy="9350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22409-4F8C-4FF1-BD3C-50106F73B1B7}">
      <dsp:nvSpPr>
        <dsp:cNvPr id="0" name=""/>
        <dsp:cNvSpPr/>
      </dsp:nvSpPr>
      <dsp:spPr>
        <a:xfrm>
          <a:off x="14793" y="0"/>
          <a:ext cx="836385" cy="501831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1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4793" y="0"/>
        <a:ext cx="836385" cy="501831"/>
      </dsp:txXfrm>
    </dsp:sp>
    <dsp:sp modelId="{70AF2728-BBB5-4473-8614-E845835F47F6}">
      <dsp:nvSpPr>
        <dsp:cNvPr id="0" name=""/>
        <dsp:cNvSpPr/>
      </dsp:nvSpPr>
      <dsp:spPr>
        <a:xfrm>
          <a:off x="939325" y="1503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39325" y="1503"/>
        <a:ext cx="836385" cy="501831"/>
      </dsp:txXfrm>
    </dsp:sp>
    <dsp:sp modelId="{D12E6B47-3CD9-4A06-96A6-502E2BCAE4C1}">
      <dsp:nvSpPr>
        <dsp:cNvPr id="0" name=""/>
        <dsp:cNvSpPr/>
      </dsp:nvSpPr>
      <dsp:spPr>
        <a:xfrm>
          <a:off x="1861968" y="17953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861968" y="17953"/>
        <a:ext cx="836385" cy="501831"/>
      </dsp:txXfrm>
    </dsp:sp>
    <dsp:sp modelId="{EEEEBD16-5FB5-41FD-9896-7A4BC409095B}">
      <dsp:nvSpPr>
        <dsp:cNvPr id="0" name=""/>
        <dsp:cNvSpPr/>
      </dsp:nvSpPr>
      <dsp:spPr>
        <a:xfrm>
          <a:off x="2828244" y="0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</a:t>
          </a:r>
          <a:endParaRPr lang="cs-CZ" sz="23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828244" y="0"/>
        <a:ext cx="836385" cy="501831"/>
      </dsp:txXfrm>
    </dsp:sp>
    <dsp:sp modelId="{8BC5EA87-B9C0-4B02-B43B-5154D192499B}">
      <dsp:nvSpPr>
        <dsp:cNvPr id="0" name=""/>
        <dsp:cNvSpPr/>
      </dsp:nvSpPr>
      <dsp:spPr>
        <a:xfrm>
          <a:off x="3699399" y="1503"/>
          <a:ext cx="836385" cy="501831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3699399" y="1503"/>
        <a:ext cx="836385" cy="501831"/>
      </dsp:txXfrm>
    </dsp:sp>
    <dsp:sp modelId="{8F130ACC-BC74-4EC5-8DF1-DC0BE3AA94DF}">
      <dsp:nvSpPr>
        <dsp:cNvPr id="0" name=""/>
        <dsp:cNvSpPr/>
      </dsp:nvSpPr>
      <dsp:spPr>
        <a:xfrm>
          <a:off x="4619424" y="1503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4619424" y="1503"/>
        <a:ext cx="836385" cy="501831"/>
      </dsp:txXfrm>
    </dsp:sp>
    <dsp:sp modelId="{0AD29E9E-5432-492E-A8D3-5FA436D62233}">
      <dsp:nvSpPr>
        <dsp:cNvPr id="0" name=""/>
        <dsp:cNvSpPr/>
      </dsp:nvSpPr>
      <dsp:spPr>
        <a:xfrm>
          <a:off x="5539448" y="1503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5539448" y="1503"/>
        <a:ext cx="836385" cy="501831"/>
      </dsp:txXfrm>
    </dsp:sp>
    <dsp:sp modelId="{2CDBD178-79BE-4D5F-AC42-989D48E52B55}">
      <dsp:nvSpPr>
        <dsp:cNvPr id="0" name=""/>
        <dsp:cNvSpPr/>
      </dsp:nvSpPr>
      <dsp:spPr>
        <a:xfrm>
          <a:off x="6459473" y="1503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6459473" y="1503"/>
        <a:ext cx="836385" cy="501831"/>
      </dsp:txXfrm>
    </dsp:sp>
    <dsp:sp modelId="{AD3790A6-9FCB-4261-AD2B-EC64B9BA576A}">
      <dsp:nvSpPr>
        <dsp:cNvPr id="0" name=""/>
        <dsp:cNvSpPr/>
      </dsp:nvSpPr>
      <dsp:spPr>
        <a:xfrm>
          <a:off x="7379497" y="1503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79497" y="1503"/>
        <a:ext cx="836385" cy="501831"/>
      </dsp:txXfrm>
    </dsp:sp>
    <dsp:sp modelId="{0F4F0749-376E-4F25-8812-91EF0A6560F6}">
      <dsp:nvSpPr>
        <dsp:cNvPr id="0" name=""/>
        <dsp:cNvSpPr/>
      </dsp:nvSpPr>
      <dsp:spPr>
        <a:xfrm>
          <a:off x="14793" y="568421"/>
          <a:ext cx="836385" cy="501831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2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4793" y="568421"/>
        <a:ext cx="836385" cy="501831"/>
      </dsp:txXfrm>
    </dsp:sp>
    <dsp:sp modelId="{33F13E67-FEFC-434D-B6BE-261A2E7CF1F4}">
      <dsp:nvSpPr>
        <dsp:cNvPr id="0" name=""/>
        <dsp:cNvSpPr/>
      </dsp:nvSpPr>
      <dsp:spPr>
        <a:xfrm>
          <a:off x="945991" y="568421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45991" y="568421"/>
        <a:ext cx="836385" cy="501831"/>
      </dsp:txXfrm>
    </dsp:sp>
    <dsp:sp modelId="{DA86343F-45D4-4E19-9CAB-964F81C0449C}">
      <dsp:nvSpPr>
        <dsp:cNvPr id="0" name=""/>
        <dsp:cNvSpPr/>
      </dsp:nvSpPr>
      <dsp:spPr>
        <a:xfrm>
          <a:off x="1928828" y="571502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928828" y="571502"/>
        <a:ext cx="836385" cy="501831"/>
      </dsp:txXfrm>
    </dsp:sp>
    <dsp:sp modelId="{6446969D-C1FA-4893-8C3F-FE58BC667681}">
      <dsp:nvSpPr>
        <dsp:cNvPr id="0" name=""/>
        <dsp:cNvSpPr/>
      </dsp:nvSpPr>
      <dsp:spPr>
        <a:xfrm>
          <a:off x="2828244" y="568421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R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2828244" y="568421"/>
        <a:ext cx="836385" cy="501831"/>
      </dsp:txXfrm>
    </dsp:sp>
    <dsp:sp modelId="{7939CD04-3EDC-4773-97D1-908F3A91C825}">
      <dsp:nvSpPr>
        <dsp:cNvPr id="0" name=""/>
        <dsp:cNvSpPr/>
      </dsp:nvSpPr>
      <dsp:spPr>
        <a:xfrm>
          <a:off x="3702636" y="541101"/>
          <a:ext cx="836385" cy="501831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3702636" y="541101"/>
        <a:ext cx="836385" cy="501831"/>
      </dsp:txXfrm>
    </dsp:sp>
    <dsp:sp modelId="{3D84FDF7-2BE7-457C-AA18-8453F4412D4D}">
      <dsp:nvSpPr>
        <dsp:cNvPr id="0" name=""/>
        <dsp:cNvSpPr/>
      </dsp:nvSpPr>
      <dsp:spPr>
        <a:xfrm>
          <a:off x="4619005" y="568421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4619005" y="568421"/>
        <a:ext cx="836385" cy="501831"/>
      </dsp:txXfrm>
    </dsp:sp>
    <dsp:sp modelId="{609205A2-F6AA-4854-A6C4-D1403A9B045D}">
      <dsp:nvSpPr>
        <dsp:cNvPr id="0" name=""/>
        <dsp:cNvSpPr/>
      </dsp:nvSpPr>
      <dsp:spPr>
        <a:xfrm>
          <a:off x="5550204" y="568421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5550204" y="568421"/>
        <a:ext cx="836385" cy="501831"/>
      </dsp:txXfrm>
    </dsp:sp>
    <dsp:sp modelId="{D4D37D67-CD67-4D0E-8907-E10FE5BFC57D}">
      <dsp:nvSpPr>
        <dsp:cNvPr id="0" name=""/>
        <dsp:cNvSpPr/>
      </dsp:nvSpPr>
      <dsp:spPr>
        <a:xfrm>
          <a:off x="6481394" y="568421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6481394" y="568421"/>
        <a:ext cx="836385" cy="501831"/>
      </dsp:txXfrm>
    </dsp:sp>
    <dsp:sp modelId="{A2743063-3FE9-4755-9C35-EF530BAE7615}">
      <dsp:nvSpPr>
        <dsp:cNvPr id="0" name=""/>
        <dsp:cNvSpPr/>
      </dsp:nvSpPr>
      <dsp:spPr>
        <a:xfrm>
          <a:off x="7398799" y="568421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7398799" y="568421"/>
        <a:ext cx="836385" cy="501831"/>
      </dsp:txXfrm>
    </dsp:sp>
    <dsp:sp modelId="{6750C768-D3E0-4855-9EDA-8710E24A2E84}">
      <dsp:nvSpPr>
        <dsp:cNvPr id="0" name=""/>
        <dsp:cNvSpPr/>
      </dsp:nvSpPr>
      <dsp:spPr>
        <a:xfrm>
          <a:off x="14793" y="1141466"/>
          <a:ext cx="836385" cy="501831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3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4793" y="1141466"/>
        <a:ext cx="836385" cy="501831"/>
      </dsp:txXfrm>
    </dsp:sp>
    <dsp:sp modelId="{08007DCD-0A50-4C9D-B4B2-CBD4C50F35B3}">
      <dsp:nvSpPr>
        <dsp:cNvPr id="0" name=""/>
        <dsp:cNvSpPr/>
      </dsp:nvSpPr>
      <dsp:spPr>
        <a:xfrm>
          <a:off x="965855" y="1141466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65855" y="1141466"/>
        <a:ext cx="836385" cy="501831"/>
      </dsp:txXfrm>
    </dsp:sp>
    <dsp:sp modelId="{BFFBCE8B-4C2D-4AD3-8F93-13B3F07A5A57}">
      <dsp:nvSpPr>
        <dsp:cNvPr id="0" name=""/>
        <dsp:cNvSpPr/>
      </dsp:nvSpPr>
      <dsp:spPr>
        <a:xfrm>
          <a:off x="1859350" y="1172444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859350" y="1172444"/>
        <a:ext cx="836385" cy="501831"/>
      </dsp:txXfrm>
    </dsp:sp>
    <dsp:sp modelId="{11C2791E-6BF0-47C2-A150-01D3335E8EF3}">
      <dsp:nvSpPr>
        <dsp:cNvPr id="0" name=""/>
        <dsp:cNvSpPr/>
      </dsp:nvSpPr>
      <dsp:spPr>
        <a:xfrm>
          <a:off x="2779374" y="1172444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2779374" y="1172444"/>
        <a:ext cx="836385" cy="501831"/>
      </dsp:txXfrm>
    </dsp:sp>
    <dsp:sp modelId="{922B607F-46D2-4878-871A-993414E4D528}">
      <dsp:nvSpPr>
        <dsp:cNvPr id="0" name=""/>
        <dsp:cNvSpPr/>
      </dsp:nvSpPr>
      <dsp:spPr>
        <a:xfrm>
          <a:off x="3687807" y="1141466"/>
          <a:ext cx="836385" cy="501831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3687807" y="1141466"/>
        <a:ext cx="836385" cy="501831"/>
      </dsp:txXfrm>
    </dsp:sp>
    <dsp:sp modelId="{6D41BD77-9B7E-4651-A43D-AA21CFAFDA5E}">
      <dsp:nvSpPr>
        <dsp:cNvPr id="0" name=""/>
        <dsp:cNvSpPr/>
      </dsp:nvSpPr>
      <dsp:spPr>
        <a:xfrm>
          <a:off x="4619005" y="1141466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4619005" y="1141466"/>
        <a:ext cx="836385" cy="501831"/>
      </dsp:txXfrm>
    </dsp:sp>
    <dsp:sp modelId="{0CC9ADD8-91E2-48E0-ACC3-AA9EF85D9F50}">
      <dsp:nvSpPr>
        <dsp:cNvPr id="0" name=""/>
        <dsp:cNvSpPr/>
      </dsp:nvSpPr>
      <dsp:spPr>
        <a:xfrm>
          <a:off x="5550196" y="1141466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5550196" y="1141466"/>
        <a:ext cx="836385" cy="501831"/>
      </dsp:txXfrm>
    </dsp:sp>
    <dsp:sp modelId="{125CF719-AB50-457F-8A45-C334166726B3}">
      <dsp:nvSpPr>
        <dsp:cNvPr id="0" name=""/>
        <dsp:cNvSpPr/>
      </dsp:nvSpPr>
      <dsp:spPr>
        <a:xfrm>
          <a:off x="6481394" y="1141466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6481394" y="1141466"/>
        <a:ext cx="836385" cy="501831"/>
      </dsp:txXfrm>
    </dsp:sp>
    <dsp:sp modelId="{BEDF3C36-C939-4010-B212-41DC86B5FBFF}">
      <dsp:nvSpPr>
        <dsp:cNvPr id="0" name=""/>
        <dsp:cNvSpPr/>
      </dsp:nvSpPr>
      <dsp:spPr>
        <a:xfrm>
          <a:off x="7398799" y="1141466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98799" y="1141466"/>
        <a:ext cx="836385" cy="501831"/>
      </dsp:txXfrm>
    </dsp:sp>
    <dsp:sp modelId="{DC6476B4-9541-4FC7-BB3F-20EFAE1B8DA4}">
      <dsp:nvSpPr>
        <dsp:cNvPr id="0" name=""/>
        <dsp:cNvSpPr/>
      </dsp:nvSpPr>
      <dsp:spPr>
        <a:xfrm>
          <a:off x="0" y="1786137"/>
          <a:ext cx="836385" cy="501831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4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0" y="1786137"/>
        <a:ext cx="836385" cy="501831"/>
      </dsp:txXfrm>
    </dsp:sp>
    <dsp:sp modelId="{FBDDA67A-BF0F-418D-9D2C-ABDA3EF0BFAC}">
      <dsp:nvSpPr>
        <dsp:cNvPr id="0" name=""/>
        <dsp:cNvSpPr/>
      </dsp:nvSpPr>
      <dsp:spPr>
        <a:xfrm>
          <a:off x="950073" y="1786137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950073" y="1786137"/>
        <a:ext cx="836385" cy="501831"/>
      </dsp:txXfrm>
    </dsp:sp>
    <dsp:sp modelId="{C3801802-0A7E-4762-8AAD-2656798F2C37}">
      <dsp:nvSpPr>
        <dsp:cNvPr id="0" name=""/>
        <dsp:cNvSpPr/>
      </dsp:nvSpPr>
      <dsp:spPr>
        <a:xfrm>
          <a:off x="1870097" y="1786137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1870097" y="1786137"/>
        <a:ext cx="836385" cy="501831"/>
      </dsp:txXfrm>
    </dsp:sp>
    <dsp:sp modelId="{F41F297C-BC30-4DDA-B1D5-250F046B9C6F}">
      <dsp:nvSpPr>
        <dsp:cNvPr id="0" name=""/>
        <dsp:cNvSpPr/>
      </dsp:nvSpPr>
      <dsp:spPr>
        <a:xfrm>
          <a:off x="2790122" y="1786137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2790122" y="1786137"/>
        <a:ext cx="836385" cy="501831"/>
      </dsp:txXfrm>
    </dsp:sp>
    <dsp:sp modelId="{4A314BA2-3548-4966-9CA1-B5A8C60D8199}">
      <dsp:nvSpPr>
        <dsp:cNvPr id="0" name=""/>
        <dsp:cNvSpPr/>
      </dsp:nvSpPr>
      <dsp:spPr>
        <a:xfrm>
          <a:off x="3687807" y="1786137"/>
          <a:ext cx="836385" cy="501831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3687807" y="1786137"/>
        <a:ext cx="836385" cy="501831"/>
      </dsp:txXfrm>
    </dsp:sp>
    <dsp:sp modelId="{DB368A7F-C30C-4295-96EC-8BF88FB14261}">
      <dsp:nvSpPr>
        <dsp:cNvPr id="0" name=""/>
        <dsp:cNvSpPr/>
      </dsp:nvSpPr>
      <dsp:spPr>
        <a:xfrm>
          <a:off x="4630171" y="1786137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4630171" y="1786137"/>
        <a:ext cx="836385" cy="501831"/>
      </dsp:txXfrm>
    </dsp:sp>
    <dsp:sp modelId="{C7B3C2DD-3565-4BA0-9238-0E127CAB6DB8}">
      <dsp:nvSpPr>
        <dsp:cNvPr id="0" name=""/>
        <dsp:cNvSpPr/>
      </dsp:nvSpPr>
      <dsp:spPr>
        <a:xfrm>
          <a:off x="5550196" y="1786137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5550196" y="1786137"/>
        <a:ext cx="836385" cy="501831"/>
      </dsp:txXfrm>
    </dsp:sp>
    <dsp:sp modelId="{ACDE9800-7756-456B-9CD3-29DCBF90EA13}">
      <dsp:nvSpPr>
        <dsp:cNvPr id="0" name=""/>
        <dsp:cNvSpPr/>
      </dsp:nvSpPr>
      <dsp:spPr>
        <a:xfrm>
          <a:off x="6464508" y="1760383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6464508" y="1760383"/>
        <a:ext cx="836385" cy="501831"/>
      </dsp:txXfrm>
    </dsp:sp>
    <dsp:sp modelId="{1E9421DF-B6CB-49AC-BD03-CA53F575477B}">
      <dsp:nvSpPr>
        <dsp:cNvPr id="0" name=""/>
        <dsp:cNvSpPr/>
      </dsp:nvSpPr>
      <dsp:spPr>
        <a:xfrm>
          <a:off x="7392721" y="1786137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92721" y="1786137"/>
        <a:ext cx="836385" cy="501831"/>
      </dsp:txXfrm>
    </dsp:sp>
    <dsp:sp modelId="{85D6DB15-010C-4A4D-B7E2-D00E91F9FC50}">
      <dsp:nvSpPr>
        <dsp:cNvPr id="0" name=""/>
        <dsp:cNvSpPr/>
      </dsp:nvSpPr>
      <dsp:spPr>
        <a:xfrm>
          <a:off x="14793" y="2359182"/>
          <a:ext cx="836385" cy="501831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5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4793" y="2359182"/>
        <a:ext cx="836385" cy="501831"/>
      </dsp:txXfrm>
    </dsp:sp>
    <dsp:sp modelId="{2BC04B01-CC31-4FB6-A1D3-40E2FCBD961D}">
      <dsp:nvSpPr>
        <dsp:cNvPr id="0" name=""/>
        <dsp:cNvSpPr/>
      </dsp:nvSpPr>
      <dsp:spPr>
        <a:xfrm>
          <a:off x="945991" y="2359182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45991" y="2359182"/>
        <a:ext cx="836385" cy="501831"/>
      </dsp:txXfrm>
    </dsp:sp>
    <dsp:sp modelId="{02EA9A74-750C-45E3-9FEC-49DB5025F011}">
      <dsp:nvSpPr>
        <dsp:cNvPr id="0" name=""/>
        <dsp:cNvSpPr/>
      </dsp:nvSpPr>
      <dsp:spPr>
        <a:xfrm>
          <a:off x="1864385" y="2345853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1864385" y="2345853"/>
        <a:ext cx="836385" cy="501831"/>
      </dsp:txXfrm>
    </dsp:sp>
    <dsp:sp modelId="{953260D2-F208-4735-B81B-1A413C9C0C80}">
      <dsp:nvSpPr>
        <dsp:cNvPr id="0" name=""/>
        <dsp:cNvSpPr/>
      </dsp:nvSpPr>
      <dsp:spPr>
        <a:xfrm>
          <a:off x="2784409" y="2345853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2784409" y="2345853"/>
        <a:ext cx="836385" cy="501831"/>
      </dsp:txXfrm>
    </dsp:sp>
    <dsp:sp modelId="{E0DCA913-EA84-4D08-9CD3-50A51FCC8B46}">
      <dsp:nvSpPr>
        <dsp:cNvPr id="0" name=""/>
        <dsp:cNvSpPr/>
      </dsp:nvSpPr>
      <dsp:spPr>
        <a:xfrm>
          <a:off x="3687807" y="2359182"/>
          <a:ext cx="836385" cy="501831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3687807" y="2359182"/>
        <a:ext cx="836385" cy="501831"/>
      </dsp:txXfrm>
    </dsp:sp>
    <dsp:sp modelId="{96D1B269-EF03-4591-9513-5131469219E6}">
      <dsp:nvSpPr>
        <dsp:cNvPr id="0" name=""/>
        <dsp:cNvSpPr/>
      </dsp:nvSpPr>
      <dsp:spPr>
        <a:xfrm>
          <a:off x="4599133" y="2359182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4599133" y="2359182"/>
        <a:ext cx="836385" cy="501831"/>
      </dsp:txXfrm>
    </dsp:sp>
    <dsp:sp modelId="{C08B13C9-5864-4F5D-BA21-04AE68EC1A29}">
      <dsp:nvSpPr>
        <dsp:cNvPr id="0" name=""/>
        <dsp:cNvSpPr/>
      </dsp:nvSpPr>
      <dsp:spPr>
        <a:xfrm>
          <a:off x="5530332" y="2359182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5530332" y="2359182"/>
        <a:ext cx="836385" cy="501831"/>
      </dsp:txXfrm>
    </dsp:sp>
    <dsp:sp modelId="{58515953-AA9E-4CCF-968F-C57FC3ABD0CC}">
      <dsp:nvSpPr>
        <dsp:cNvPr id="0" name=""/>
        <dsp:cNvSpPr/>
      </dsp:nvSpPr>
      <dsp:spPr>
        <a:xfrm>
          <a:off x="6461522" y="2359182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6461522" y="2359182"/>
        <a:ext cx="836385" cy="501831"/>
      </dsp:txXfrm>
    </dsp:sp>
    <dsp:sp modelId="{C65EA5FA-FDF6-4CC5-8B8E-7C8B6D9A691D}">
      <dsp:nvSpPr>
        <dsp:cNvPr id="0" name=""/>
        <dsp:cNvSpPr/>
      </dsp:nvSpPr>
      <dsp:spPr>
        <a:xfrm>
          <a:off x="7384532" y="2345853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84532" y="2345853"/>
        <a:ext cx="836385" cy="501831"/>
      </dsp:txXfrm>
    </dsp:sp>
    <dsp:sp modelId="{EF500787-708F-4FD0-9AF0-C3D6F479382C}">
      <dsp:nvSpPr>
        <dsp:cNvPr id="0" name=""/>
        <dsp:cNvSpPr/>
      </dsp:nvSpPr>
      <dsp:spPr>
        <a:xfrm>
          <a:off x="0" y="2928960"/>
          <a:ext cx="836385" cy="501831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6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0" y="2928960"/>
        <a:ext cx="836385" cy="501831"/>
      </dsp:txXfrm>
    </dsp:sp>
    <dsp:sp modelId="{CE16DFC8-46F5-4024-AEB2-FEA824A694A9}">
      <dsp:nvSpPr>
        <dsp:cNvPr id="0" name=""/>
        <dsp:cNvSpPr/>
      </dsp:nvSpPr>
      <dsp:spPr>
        <a:xfrm>
          <a:off x="944360" y="2930358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944360" y="2930358"/>
        <a:ext cx="836385" cy="501831"/>
      </dsp:txXfrm>
    </dsp:sp>
    <dsp:sp modelId="{A9DED33E-1FFE-4E60-99CB-2D14AB30B8D0}">
      <dsp:nvSpPr>
        <dsp:cNvPr id="0" name=""/>
        <dsp:cNvSpPr/>
      </dsp:nvSpPr>
      <dsp:spPr>
        <a:xfrm>
          <a:off x="1864385" y="2930358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1864385" y="2930358"/>
        <a:ext cx="836385" cy="501831"/>
      </dsp:txXfrm>
    </dsp:sp>
    <dsp:sp modelId="{326269EF-0401-4A6A-95D5-A62FCF69E02A}">
      <dsp:nvSpPr>
        <dsp:cNvPr id="0" name=""/>
        <dsp:cNvSpPr/>
      </dsp:nvSpPr>
      <dsp:spPr>
        <a:xfrm>
          <a:off x="2784409" y="2930358"/>
          <a:ext cx="836385" cy="5018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2784409" y="2930358"/>
        <a:ext cx="836385" cy="501831"/>
      </dsp:txXfrm>
    </dsp:sp>
    <dsp:sp modelId="{2770BC91-E798-4934-9685-467274A2ACFA}">
      <dsp:nvSpPr>
        <dsp:cNvPr id="0" name=""/>
        <dsp:cNvSpPr/>
      </dsp:nvSpPr>
      <dsp:spPr>
        <a:xfrm>
          <a:off x="3687807" y="2930358"/>
          <a:ext cx="836385" cy="501831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b="1" kern="1200" dirty="0">
            <a:solidFill>
              <a:schemeClr val="tx1"/>
            </a:solidFill>
          </a:endParaRPr>
        </a:p>
      </dsp:txBody>
      <dsp:txXfrm>
        <a:off x="3687807" y="2930358"/>
        <a:ext cx="836385" cy="501831"/>
      </dsp:txXfrm>
    </dsp:sp>
    <dsp:sp modelId="{09907DE4-B865-4CA6-8090-E77CFABE694C}">
      <dsp:nvSpPr>
        <dsp:cNvPr id="0" name=""/>
        <dsp:cNvSpPr/>
      </dsp:nvSpPr>
      <dsp:spPr>
        <a:xfrm>
          <a:off x="4580080" y="2930358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4580080" y="2930358"/>
        <a:ext cx="836385" cy="501831"/>
      </dsp:txXfrm>
    </dsp:sp>
    <dsp:sp modelId="{4E5810C0-BBCC-4DB5-8AFE-1C9619368772}">
      <dsp:nvSpPr>
        <dsp:cNvPr id="0" name=""/>
        <dsp:cNvSpPr/>
      </dsp:nvSpPr>
      <dsp:spPr>
        <a:xfrm>
          <a:off x="5539448" y="2928854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5539448" y="2928854"/>
        <a:ext cx="836385" cy="501831"/>
      </dsp:txXfrm>
    </dsp:sp>
    <dsp:sp modelId="{05C12088-5E91-4DE2-90DE-74ABF9905DA4}">
      <dsp:nvSpPr>
        <dsp:cNvPr id="0" name=""/>
        <dsp:cNvSpPr/>
      </dsp:nvSpPr>
      <dsp:spPr>
        <a:xfrm>
          <a:off x="6459473" y="2928854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6459473" y="2928854"/>
        <a:ext cx="836385" cy="501831"/>
      </dsp:txXfrm>
    </dsp:sp>
    <dsp:sp modelId="{EAE2CC94-4E2F-4C0D-AA3E-BAFBA7520277}">
      <dsp:nvSpPr>
        <dsp:cNvPr id="0" name=""/>
        <dsp:cNvSpPr/>
      </dsp:nvSpPr>
      <dsp:spPr>
        <a:xfrm>
          <a:off x="7379497" y="2928854"/>
          <a:ext cx="836385" cy="501831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79497" y="2928854"/>
        <a:ext cx="836385" cy="5018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022409-4F8C-4FF1-BD3C-50106F73B1B7}">
      <dsp:nvSpPr>
        <dsp:cNvPr id="0" name=""/>
        <dsp:cNvSpPr/>
      </dsp:nvSpPr>
      <dsp:spPr>
        <a:xfrm>
          <a:off x="0" y="2"/>
          <a:ext cx="834139" cy="500483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1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0" y="2"/>
        <a:ext cx="834139" cy="500483"/>
      </dsp:txXfrm>
    </dsp:sp>
    <dsp:sp modelId="{70AF2728-BBB5-4473-8614-E845835F47F6}">
      <dsp:nvSpPr>
        <dsp:cNvPr id="0" name=""/>
        <dsp:cNvSpPr/>
      </dsp:nvSpPr>
      <dsp:spPr>
        <a:xfrm>
          <a:off x="922049" y="6108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22049" y="6108"/>
        <a:ext cx="834139" cy="500483"/>
      </dsp:txXfrm>
    </dsp:sp>
    <dsp:sp modelId="{D12E6B47-3CD9-4A06-96A6-502E2BCAE4C1}">
      <dsp:nvSpPr>
        <dsp:cNvPr id="0" name=""/>
        <dsp:cNvSpPr/>
      </dsp:nvSpPr>
      <dsp:spPr>
        <a:xfrm>
          <a:off x="1842214" y="22514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842214" y="22514"/>
        <a:ext cx="834139" cy="500483"/>
      </dsp:txXfrm>
    </dsp:sp>
    <dsp:sp modelId="{EEEEBD16-5FB5-41FD-9896-7A4BC409095B}">
      <dsp:nvSpPr>
        <dsp:cNvPr id="0" name=""/>
        <dsp:cNvSpPr/>
      </dsp:nvSpPr>
      <dsp:spPr>
        <a:xfrm>
          <a:off x="2805895" y="2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B</a:t>
          </a:r>
          <a:endParaRPr lang="cs-CZ" sz="23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805895" y="2"/>
        <a:ext cx="834139" cy="500483"/>
      </dsp:txXfrm>
    </dsp:sp>
    <dsp:sp modelId="{8BC5EA87-B9C0-4B02-B43B-5154D192499B}">
      <dsp:nvSpPr>
        <dsp:cNvPr id="0" name=""/>
        <dsp:cNvSpPr/>
      </dsp:nvSpPr>
      <dsp:spPr>
        <a:xfrm>
          <a:off x="3674711" y="6108"/>
          <a:ext cx="834139" cy="500483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R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3674711" y="6108"/>
        <a:ext cx="834139" cy="500483"/>
      </dsp:txXfrm>
    </dsp:sp>
    <dsp:sp modelId="{8F130ACC-BC74-4EC5-8DF1-DC0BE3AA94DF}">
      <dsp:nvSpPr>
        <dsp:cNvPr id="0" name=""/>
        <dsp:cNvSpPr/>
      </dsp:nvSpPr>
      <dsp:spPr>
        <a:xfrm>
          <a:off x="4592264" y="6108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A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4592264" y="6108"/>
        <a:ext cx="834139" cy="500483"/>
      </dsp:txXfrm>
    </dsp:sp>
    <dsp:sp modelId="{0AD29E9E-5432-492E-A8D3-5FA436D62233}">
      <dsp:nvSpPr>
        <dsp:cNvPr id="0" name=""/>
        <dsp:cNvSpPr/>
      </dsp:nvSpPr>
      <dsp:spPr>
        <a:xfrm>
          <a:off x="5509818" y="6108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T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5509818" y="6108"/>
        <a:ext cx="834139" cy="500483"/>
      </dsp:txXfrm>
    </dsp:sp>
    <dsp:sp modelId="{2CDBD178-79BE-4D5F-AC42-989D48E52B55}">
      <dsp:nvSpPr>
        <dsp:cNvPr id="0" name=""/>
        <dsp:cNvSpPr/>
      </dsp:nvSpPr>
      <dsp:spPr>
        <a:xfrm>
          <a:off x="6427372" y="6108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R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6427372" y="6108"/>
        <a:ext cx="834139" cy="500483"/>
      </dsp:txXfrm>
    </dsp:sp>
    <dsp:sp modelId="{AD3790A6-9FCB-4261-AD2B-EC64B9BA576A}">
      <dsp:nvSpPr>
        <dsp:cNvPr id="0" name=""/>
        <dsp:cNvSpPr/>
      </dsp:nvSpPr>
      <dsp:spPr>
        <a:xfrm>
          <a:off x="7344926" y="6108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44926" y="6108"/>
        <a:ext cx="834139" cy="500483"/>
      </dsp:txXfrm>
    </dsp:sp>
    <dsp:sp modelId="{0F4F0749-376E-4F25-8812-91EF0A6560F6}">
      <dsp:nvSpPr>
        <dsp:cNvPr id="0" name=""/>
        <dsp:cNvSpPr/>
      </dsp:nvSpPr>
      <dsp:spPr>
        <a:xfrm>
          <a:off x="0" y="571503"/>
          <a:ext cx="834139" cy="500483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2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0" y="571503"/>
        <a:ext cx="834139" cy="500483"/>
      </dsp:txXfrm>
    </dsp:sp>
    <dsp:sp modelId="{33F13E67-FEFC-434D-B6BE-261A2E7CF1F4}">
      <dsp:nvSpPr>
        <dsp:cNvPr id="0" name=""/>
        <dsp:cNvSpPr/>
      </dsp:nvSpPr>
      <dsp:spPr>
        <a:xfrm>
          <a:off x="928697" y="571503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28697" y="571503"/>
        <a:ext cx="834139" cy="500483"/>
      </dsp:txXfrm>
    </dsp:sp>
    <dsp:sp modelId="{DA86343F-45D4-4E19-9CAB-964F81C0449C}">
      <dsp:nvSpPr>
        <dsp:cNvPr id="0" name=""/>
        <dsp:cNvSpPr/>
      </dsp:nvSpPr>
      <dsp:spPr>
        <a:xfrm>
          <a:off x="1877206" y="571503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877206" y="571503"/>
        <a:ext cx="834139" cy="500483"/>
      </dsp:txXfrm>
    </dsp:sp>
    <dsp:sp modelId="{6446969D-C1FA-4893-8C3F-FE58BC667681}">
      <dsp:nvSpPr>
        <dsp:cNvPr id="0" name=""/>
        <dsp:cNvSpPr/>
      </dsp:nvSpPr>
      <dsp:spPr>
        <a:xfrm>
          <a:off x="2805895" y="571503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R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2805895" y="571503"/>
        <a:ext cx="834139" cy="500483"/>
      </dsp:txXfrm>
    </dsp:sp>
    <dsp:sp modelId="{7939CD04-3EDC-4773-97D1-908F3A91C825}">
      <dsp:nvSpPr>
        <dsp:cNvPr id="0" name=""/>
        <dsp:cNvSpPr/>
      </dsp:nvSpPr>
      <dsp:spPr>
        <a:xfrm>
          <a:off x="3677939" y="544256"/>
          <a:ext cx="834139" cy="500483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O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3677939" y="544256"/>
        <a:ext cx="834139" cy="500483"/>
      </dsp:txXfrm>
    </dsp:sp>
    <dsp:sp modelId="{3D84FDF7-2BE7-457C-AA18-8453F4412D4D}">
      <dsp:nvSpPr>
        <dsp:cNvPr id="0" name=""/>
        <dsp:cNvSpPr/>
      </dsp:nvSpPr>
      <dsp:spPr>
        <a:xfrm>
          <a:off x="4597962" y="615690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D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4597962" y="615690"/>
        <a:ext cx="834139" cy="500483"/>
      </dsp:txXfrm>
    </dsp:sp>
    <dsp:sp modelId="{609205A2-F6AA-4854-A6C4-D1403A9B045D}">
      <dsp:nvSpPr>
        <dsp:cNvPr id="0" name=""/>
        <dsp:cNvSpPr/>
      </dsp:nvSpPr>
      <dsp:spPr>
        <a:xfrm>
          <a:off x="5502303" y="615290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I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5502303" y="615290"/>
        <a:ext cx="834139" cy="500483"/>
      </dsp:txXfrm>
    </dsp:sp>
    <dsp:sp modelId="{D4D37D67-CD67-4D0E-8907-E10FE5BFC57D}">
      <dsp:nvSpPr>
        <dsp:cNvPr id="0" name=""/>
        <dsp:cNvSpPr/>
      </dsp:nvSpPr>
      <dsp:spPr>
        <a:xfrm>
          <a:off x="6433069" y="615690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Č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6433069" y="615690"/>
        <a:ext cx="834139" cy="500483"/>
      </dsp:txXfrm>
    </dsp:sp>
    <dsp:sp modelId="{A2743063-3FE9-4755-9C35-EF530BAE7615}">
      <dsp:nvSpPr>
        <dsp:cNvPr id="0" name=""/>
        <dsp:cNvSpPr/>
      </dsp:nvSpPr>
      <dsp:spPr>
        <a:xfrm>
          <a:off x="7349422" y="630134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E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7349422" y="630134"/>
        <a:ext cx="834139" cy="500483"/>
      </dsp:txXfrm>
    </dsp:sp>
    <dsp:sp modelId="{6750C768-D3E0-4855-9EDA-8710E24A2E84}">
      <dsp:nvSpPr>
        <dsp:cNvPr id="0" name=""/>
        <dsp:cNvSpPr/>
      </dsp:nvSpPr>
      <dsp:spPr>
        <a:xfrm>
          <a:off x="0" y="1143009"/>
          <a:ext cx="834139" cy="500483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3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0" y="1143009"/>
        <a:ext cx="834139" cy="500483"/>
      </dsp:txXfrm>
    </dsp:sp>
    <dsp:sp modelId="{08007DCD-0A50-4C9D-B4B2-CBD4C50F35B3}">
      <dsp:nvSpPr>
        <dsp:cNvPr id="0" name=""/>
        <dsp:cNvSpPr/>
      </dsp:nvSpPr>
      <dsp:spPr>
        <a:xfrm>
          <a:off x="948508" y="1143009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48508" y="1143009"/>
        <a:ext cx="834139" cy="500483"/>
      </dsp:txXfrm>
    </dsp:sp>
    <dsp:sp modelId="{BFFBCE8B-4C2D-4AD3-8F93-13B3F07A5A57}">
      <dsp:nvSpPr>
        <dsp:cNvPr id="0" name=""/>
        <dsp:cNvSpPr/>
      </dsp:nvSpPr>
      <dsp:spPr>
        <a:xfrm>
          <a:off x="1839603" y="1173904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1839603" y="1173904"/>
        <a:ext cx="834139" cy="500483"/>
      </dsp:txXfrm>
    </dsp:sp>
    <dsp:sp modelId="{11C2791E-6BF0-47C2-A150-01D3335E8EF3}">
      <dsp:nvSpPr>
        <dsp:cNvPr id="0" name=""/>
        <dsp:cNvSpPr/>
      </dsp:nvSpPr>
      <dsp:spPr>
        <a:xfrm>
          <a:off x="2757157" y="1173904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2757157" y="1173904"/>
        <a:ext cx="834139" cy="500483"/>
      </dsp:txXfrm>
    </dsp:sp>
    <dsp:sp modelId="{922B607F-46D2-4878-871A-993414E4D528}">
      <dsp:nvSpPr>
        <dsp:cNvPr id="0" name=""/>
        <dsp:cNvSpPr/>
      </dsp:nvSpPr>
      <dsp:spPr>
        <a:xfrm>
          <a:off x="3663149" y="1143009"/>
          <a:ext cx="834139" cy="500483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D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3663149" y="1143009"/>
        <a:ext cx="834139" cy="500483"/>
      </dsp:txXfrm>
    </dsp:sp>
    <dsp:sp modelId="{6D41BD77-9B7E-4651-A43D-AA21CFAFDA5E}">
      <dsp:nvSpPr>
        <dsp:cNvPr id="0" name=""/>
        <dsp:cNvSpPr/>
      </dsp:nvSpPr>
      <dsp:spPr>
        <a:xfrm>
          <a:off x="4602983" y="1202051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Ě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4602983" y="1202051"/>
        <a:ext cx="834139" cy="500483"/>
      </dsp:txXfrm>
    </dsp:sp>
    <dsp:sp modelId="{0CC9ADD8-91E2-48E0-ACC3-AA9EF85D9F50}">
      <dsp:nvSpPr>
        <dsp:cNvPr id="0" name=""/>
        <dsp:cNvSpPr/>
      </dsp:nvSpPr>
      <dsp:spPr>
        <a:xfrm>
          <a:off x="5520537" y="1202051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D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5520537" y="1202051"/>
        <a:ext cx="834139" cy="500483"/>
      </dsp:txXfrm>
    </dsp:sp>
    <dsp:sp modelId="{125CF719-AB50-457F-8A45-C334166726B3}">
      <dsp:nvSpPr>
        <dsp:cNvPr id="0" name=""/>
        <dsp:cNvSpPr/>
      </dsp:nvSpPr>
      <dsp:spPr>
        <a:xfrm>
          <a:off x="6438091" y="1202051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A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6438091" y="1202051"/>
        <a:ext cx="834139" cy="500483"/>
      </dsp:txXfrm>
    </dsp:sp>
    <dsp:sp modelId="{BEDF3C36-C939-4010-B212-41DC86B5FBFF}">
      <dsp:nvSpPr>
        <dsp:cNvPr id="0" name=""/>
        <dsp:cNvSpPr/>
      </dsp:nvSpPr>
      <dsp:spPr>
        <a:xfrm>
          <a:off x="7349422" y="1214448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49422" y="1214448"/>
        <a:ext cx="834139" cy="500483"/>
      </dsp:txXfrm>
    </dsp:sp>
    <dsp:sp modelId="{DC6476B4-9541-4FC7-BB3F-20EFAE1B8DA4}">
      <dsp:nvSpPr>
        <dsp:cNvPr id="0" name=""/>
        <dsp:cNvSpPr/>
      </dsp:nvSpPr>
      <dsp:spPr>
        <a:xfrm>
          <a:off x="0" y="1785949"/>
          <a:ext cx="834139" cy="500483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4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0" y="1785949"/>
        <a:ext cx="834139" cy="500483"/>
      </dsp:txXfrm>
    </dsp:sp>
    <dsp:sp modelId="{FBDDA67A-BF0F-418D-9D2C-ABDA3EF0BFAC}">
      <dsp:nvSpPr>
        <dsp:cNvPr id="0" name=""/>
        <dsp:cNvSpPr/>
      </dsp:nvSpPr>
      <dsp:spPr>
        <a:xfrm>
          <a:off x="932767" y="1785949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B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932767" y="1785949"/>
        <a:ext cx="834139" cy="500483"/>
      </dsp:txXfrm>
    </dsp:sp>
    <dsp:sp modelId="{C3801802-0A7E-4762-8AAD-2656798F2C37}">
      <dsp:nvSpPr>
        <dsp:cNvPr id="0" name=""/>
        <dsp:cNvSpPr/>
      </dsp:nvSpPr>
      <dsp:spPr>
        <a:xfrm>
          <a:off x="1850321" y="1785949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A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850321" y="1785949"/>
        <a:ext cx="834139" cy="500483"/>
      </dsp:txXfrm>
    </dsp:sp>
    <dsp:sp modelId="{F41F297C-BC30-4DDA-B1D5-250F046B9C6F}">
      <dsp:nvSpPr>
        <dsp:cNvPr id="0" name=""/>
        <dsp:cNvSpPr/>
      </dsp:nvSpPr>
      <dsp:spPr>
        <a:xfrm>
          <a:off x="2767875" y="1785949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B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2767875" y="1785949"/>
        <a:ext cx="834139" cy="500483"/>
      </dsp:txXfrm>
    </dsp:sp>
    <dsp:sp modelId="{4A314BA2-3548-4966-9CA1-B5A8C60D8199}">
      <dsp:nvSpPr>
        <dsp:cNvPr id="0" name=""/>
        <dsp:cNvSpPr/>
      </dsp:nvSpPr>
      <dsp:spPr>
        <a:xfrm>
          <a:off x="3663149" y="1785949"/>
          <a:ext cx="834139" cy="500483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I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3663149" y="1785949"/>
        <a:ext cx="834139" cy="500483"/>
      </dsp:txXfrm>
    </dsp:sp>
    <dsp:sp modelId="{DB368A7F-C30C-4295-96EC-8BF88FB14261}">
      <dsp:nvSpPr>
        <dsp:cNvPr id="0" name=""/>
        <dsp:cNvSpPr/>
      </dsp:nvSpPr>
      <dsp:spPr>
        <a:xfrm>
          <a:off x="4602983" y="1785949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Č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4602983" y="1785949"/>
        <a:ext cx="834139" cy="500483"/>
      </dsp:txXfrm>
    </dsp:sp>
    <dsp:sp modelId="{C7B3C2DD-3565-4BA0-9238-0E127CAB6DB8}">
      <dsp:nvSpPr>
        <dsp:cNvPr id="0" name=""/>
        <dsp:cNvSpPr/>
      </dsp:nvSpPr>
      <dsp:spPr>
        <a:xfrm>
          <a:off x="5520537" y="1785949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K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5520537" y="1785949"/>
        <a:ext cx="834139" cy="500483"/>
      </dsp:txXfrm>
    </dsp:sp>
    <dsp:sp modelId="{ACDE9800-7756-456B-9CD3-29DCBF90EA13}">
      <dsp:nvSpPr>
        <dsp:cNvPr id="0" name=""/>
        <dsp:cNvSpPr/>
      </dsp:nvSpPr>
      <dsp:spPr>
        <a:xfrm>
          <a:off x="6432394" y="1760264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A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6432394" y="1760264"/>
        <a:ext cx="834139" cy="500483"/>
      </dsp:txXfrm>
    </dsp:sp>
    <dsp:sp modelId="{1E9421DF-B6CB-49AC-BD03-CA53F575477B}">
      <dsp:nvSpPr>
        <dsp:cNvPr id="0" name=""/>
        <dsp:cNvSpPr/>
      </dsp:nvSpPr>
      <dsp:spPr>
        <a:xfrm>
          <a:off x="7349422" y="1785949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49422" y="1785949"/>
        <a:ext cx="834139" cy="500483"/>
      </dsp:txXfrm>
    </dsp:sp>
    <dsp:sp modelId="{85D6DB15-010C-4A4D-B7E2-D00E91F9FC50}">
      <dsp:nvSpPr>
        <dsp:cNvPr id="0" name=""/>
        <dsp:cNvSpPr/>
      </dsp:nvSpPr>
      <dsp:spPr>
        <a:xfrm>
          <a:off x="0" y="2357455"/>
          <a:ext cx="834139" cy="500483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5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0" y="2357455"/>
        <a:ext cx="834139" cy="500483"/>
      </dsp:txXfrm>
    </dsp:sp>
    <dsp:sp modelId="{2BC04B01-CC31-4FB6-A1D3-40E2FCBD961D}">
      <dsp:nvSpPr>
        <dsp:cNvPr id="0" name=""/>
        <dsp:cNvSpPr/>
      </dsp:nvSpPr>
      <dsp:spPr>
        <a:xfrm>
          <a:off x="928697" y="2357455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928697" y="2357455"/>
        <a:ext cx="834139" cy="500483"/>
      </dsp:txXfrm>
    </dsp:sp>
    <dsp:sp modelId="{02EA9A74-750C-45E3-9FEC-49DB5025F011}">
      <dsp:nvSpPr>
        <dsp:cNvPr id="0" name=""/>
        <dsp:cNvSpPr/>
      </dsp:nvSpPr>
      <dsp:spPr>
        <a:xfrm>
          <a:off x="1844624" y="2344162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S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844624" y="2344162"/>
        <a:ext cx="834139" cy="500483"/>
      </dsp:txXfrm>
    </dsp:sp>
    <dsp:sp modelId="{953260D2-F208-4735-B81B-1A413C9C0C80}">
      <dsp:nvSpPr>
        <dsp:cNvPr id="0" name=""/>
        <dsp:cNvSpPr/>
      </dsp:nvSpPr>
      <dsp:spPr>
        <a:xfrm>
          <a:off x="2762178" y="2344162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Y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2762178" y="2344162"/>
        <a:ext cx="834139" cy="500483"/>
      </dsp:txXfrm>
    </dsp:sp>
    <dsp:sp modelId="{E0DCA913-EA84-4D08-9CD3-50A51FCC8B46}">
      <dsp:nvSpPr>
        <dsp:cNvPr id="0" name=""/>
        <dsp:cNvSpPr/>
      </dsp:nvSpPr>
      <dsp:spPr>
        <a:xfrm>
          <a:off x="3663149" y="2357455"/>
          <a:ext cx="834139" cy="500483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N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3663149" y="2357455"/>
        <a:ext cx="834139" cy="500483"/>
      </dsp:txXfrm>
    </dsp:sp>
    <dsp:sp modelId="{96D1B269-EF03-4591-9513-5131469219E6}">
      <dsp:nvSpPr>
        <dsp:cNvPr id="0" name=""/>
        <dsp:cNvSpPr/>
      </dsp:nvSpPr>
      <dsp:spPr>
        <a:xfrm>
          <a:off x="4572028" y="2357455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4572028" y="2357455"/>
        <a:ext cx="834139" cy="500483"/>
      </dsp:txXfrm>
    </dsp:sp>
    <dsp:sp modelId="{C08B13C9-5864-4F5D-BA21-04AE68EC1A29}">
      <dsp:nvSpPr>
        <dsp:cNvPr id="0" name=""/>
        <dsp:cNvSpPr/>
      </dsp:nvSpPr>
      <dsp:spPr>
        <a:xfrm>
          <a:off x="5500726" y="2357455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5500726" y="2357455"/>
        <a:ext cx="834139" cy="500483"/>
      </dsp:txXfrm>
    </dsp:sp>
    <dsp:sp modelId="{58515953-AA9E-4CCF-968F-C57FC3ABD0CC}">
      <dsp:nvSpPr>
        <dsp:cNvPr id="0" name=""/>
        <dsp:cNvSpPr/>
      </dsp:nvSpPr>
      <dsp:spPr>
        <a:xfrm>
          <a:off x="6429416" y="2357455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6429416" y="2357455"/>
        <a:ext cx="834139" cy="500483"/>
      </dsp:txXfrm>
    </dsp:sp>
    <dsp:sp modelId="{C65EA5FA-FDF6-4CC5-8B8E-7C8B6D9A691D}">
      <dsp:nvSpPr>
        <dsp:cNvPr id="0" name=""/>
        <dsp:cNvSpPr/>
      </dsp:nvSpPr>
      <dsp:spPr>
        <a:xfrm>
          <a:off x="7349422" y="2344162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49422" y="2344162"/>
        <a:ext cx="834139" cy="500483"/>
      </dsp:txXfrm>
    </dsp:sp>
    <dsp:sp modelId="{EF500787-708F-4FD0-9AF0-C3D6F479382C}">
      <dsp:nvSpPr>
        <dsp:cNvPr id="0" name=""/>
        <dsp:cNvSpPr/>
      </dsp:nvSpPr>
      <dsp:spPr>
        <a:xfrm>
          <a:off x="9516" y="2928060"/>
          <a:ext cx="834139" cy="500483"/>
        </a:xfrm>
        <a:prstGeom prst="rect">
          <a:avLst/>
        </a:prstGeom>
        <a:solidFill>
          <a:schemeClr val="accent4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6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9516" y="2928060"/>
        <a:ext cx="834139" cy="500483"/>
      </dsp:txXfrm>
    </dsp:sp>
    <dsp:sp modelId="{CE16DFC8-46F5-4024-AEB2-FEA824A694A9}">
      <dsp:nvSpPr>
        <dsp:cNvPr id="0" name=""/>
        <dsp:cNvSpPr/>
      </dsp:nvSpPr>
      <dsp:spPr>
        <a:xfrm>
          <a:off x="927070" y="2928060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T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927070" y="2928060"/>
        <a:ext cx="834139" cy="500483"/>
      </dsp:txXfrm>
    </dsp:sp>
    <dsp:sp modelId="{A9DED33E-1FFE-4E60-99CB-2D14AB30B8D0}">
      <dsp:nvSpPr>
        <dsp:cNvPr id="0" name=""/>
        <dsp:cNvSpPr/>
      </dsp:nvSpPr>
      <dsp:spPr>
        <a:xfrm>
          <a:off x="1844624" y="2928060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E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1844624" y="2928060"/>
        <a:ext cx="834139" cy="500483"/>
      </dsp:txXfrm>
    </dsp:sp>
    <dsp:sp modelId="{326269EF-0401-4A6A-95D5-A62FCF69E02A}">
      <dsp:nvSpPr>
        <dsp:cNvPr id="0" name=""/>
        <dsp:cNvSpPr/>
      </dsp:nvSpPr>
      <dsp:spPr>
        <a:xfrm>
          <a:off x="2762178" y="2928060"/>
          <a:ext cx="834139" cy="50048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T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2762178" y="2928060"/>
        <a:ext cx="834139" cy="500483"/>
      </dsp:txXfrm>
    </dsp:sp>
    <dsp:sp modelId="{2770BC91-E798-4934-9685-467274A2ACFA}">
      <dsp:nvSpPr>
        <dsp:cNvPr id="0" name=""/>
        <dsp:cNvSpPr/>
      </dsp:nvSpPr>
      <dsp:spPr>
        <a:xfrm>
          <a:off x="3663149" y="2928956"/>
          <a:ext cx="834139" cy="500483"/>
        </a:xfrm>
        <a:prstGeom prst="rect">
          <a:avLst/>
        </a:prstGeom>
        <a:solidFill>
          <a:schemeClr val="accent2">
            <a:lumMod val="75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b="1" kern="1200" dirty="0" smtClean="0">
              <a:solidFill>
                <a:schemeClr val="tx1"/>
              </a:solidFill>
            </a:rPr>
            <a:t>A</a:t>
          </a:r>
          <a:endParaRPr lang="cs-CZ" sz="2300" b="1" kern="1200" dirty="0">
            <a:solidFill>
              <a:schemeClr val="tx1"/>
            </a:solidFill>
          </a:endParaRPr>
        </a:p>
      </dsp:txBody>
      <dsp:txXfrm>
        <a:off x="3663149" y="2928956"/>
        <a:ext cx="834139" cy="500483"/>
      </dsp:txXfrm>
    </dsp:sp>
    <dsp:sp modelId="{09907DE4-B865-4CA6-8090-E77CFABE694C}">
      <dsp:nvSpPr>
        <dsp:cNvPr id="0" name=""/>
        <dsp:cNvSpPr/>
      </dsp:nvSpPr>
      <dsp:spPr>
        <a:xfrm>
          <a:off x="4553027" y="2928961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4553027" y="2928961"/>
        <a:ext cx="834139" cy="500483"/>
      </dsp:txXfrm>
    </dsp:sp>
    <dsp:sp modelId="{4E5810C0-BBCC-4DB5-8AFE-1C9619368772}">
      <dsp:nvSpPr>
        <dsp:cNvPr id="0" name=""/>
        <dsp:cNvSpPr/>
      </dsp:nvSpPr>
      <dsp:spPr>
        <a:xfrm>
          <a:off x="5509818" y="2925597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5509818" y="2925597"/>
        <a:ext cx="834139" cy="500483"/>
      </dsp:txXfrm>
    </dsp:sp>
    <dsp:sp modelId="{05C12088-5E91-4DE2-90DE-74ABF9905DA4}">
      <dsp:nvSpPr>
        <dsp:cNvPr id="0" name=""/>
        <dsp:cNvSpPr/>
      </dsp:nvSpPr>
      <dsp:spPr>
        <a:xfrm>
          <a:off x="6427372" y="2925597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6427372" y="2925597"/>
        <a:ext cx="834139" cy="500483"/>
      </dsp:txXfrm>
    </dsp:sp>
    <dsp:sp modelId="{EAE2CC94-4E2F-4C0D-AA3E-BAFBA7520277}">
      <dsp:nvSpPr>
        <dsp:cNvPr id="0" name=""/>
        <dsp:cNvSpPr/>
      </dsp:nvSpPr>
      <dsp:spPr>
        <a:xfrm>
          <a:off x="7344926" y="2925597"/>
          <a:ext cx="834139" cy="500483"/>
        </a:xfrm>
        <a:prstGeom prst="rect">
          <a:avLst/>
        </a:prstGeom>
        <a:solidFill>
          <a:schemeClr val="tx1"/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just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7344926" y="2925597"/>
        <a:ext cx="834139" cy="5004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5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6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0A7FF-E71E-4DC0-B720-CEC1249B77F9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8D637A-604A-464F-9D54-65E8998EE0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00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42238A-D792-4FB9-91D2-EBF7CAE56752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ZAKROUŽKUJ SPRÁVNÉ DVOJICE STEJNOU BARVOU</a:t>
            </a:r>
          </a:p>
          <a:p>
            <a:r>
              <a:rPr lang="cs-CZ" dirty="0" smtClean="0"/>
              <a:t>KARTIČKY ROLÍ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15F7E0-CE4B-4F5D-8A9D-A106EB60C15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756216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accent2">
                    <a:lumMod val="75000"/>
                  </a:schemeClr>
                </a:solidFill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accent2">
                      <a:lumMod val="75000"/>
                    </a:schemeClr>
                  </a:solidFill>
                </a:rPr>
                <a:t>Arkadie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, o. p. s.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AUTOR: Mgr.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Ivana </a:t>
              </a:r>
              <a:r>
                <a:rPr lang="cs-CZ" sz="1600" b="1" dirty="0" err="1" smtClean="0">
                  <a:solidFill>
                    <a:schemeClr val="accent2">
                      <a:lumMod val="75000"/>
                    </a:schemeClr>
                  </a:solidFill>
                </a:rPr>
                <a:t>Hampejsová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NÁZEV: VY_32_INOVACE_187_NÁŠ SVĚT_RODOKMEN</a:t>
              </a:r>
              <a:r>
                <a:rPr lang="cs-CZ" sz="1600" b="1" kern="120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smtClean="0">
                  <a:solidFill>
                    <a:schemeClr val="accent2">
                      <a:lumMod val="75000"/>
                    </a:schemeClr>
                  </a:solidFill>
                </a:rPr>
                <a:t>TÉMA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: </a:t>
              </a:r>
              <a:r>
                <a:rPr lang="cs-CZ" sz="1600" b="1" dirty="0" smtClean="0">
                  <a:solidFill>
                    <a:schemeClr val="accent2">
                      <a:lumMod val="75000"/>
                    </a:schemeClr>
                  </a:solidFill>
                </a:rPr>
                <a:t>RODOKMEN </a:t>
              </a: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/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  <a:t>ČÍSLO PROJEKTU: CZ.1.07./1.4.00/21.2257 </a:t>
              </a:r>
              <a:br>
                <a:rPr lang="cs-CZ" sz="1600" b="1" kern="1200" dirty="0" smtClean="0">
                  <a:solidFill>
                    <a:schemeClr val="accent2">
                      <a:lumMod val="75000"/>
                    </a:schemeClr>
                  </a:solidFill>
                </a:rPr>
              </a:br>
              <a:endParaRPr lang="cs-CZ" sz="1600" kern="1200" dirty="0">
                <a:solidFill>
                  <a:schemeClr val="accent2">
                    <a:lumMod val="75000"/>
                  </a:schemeClr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a 8.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tabuli, některé části možno </a:t>
            </a:r>
            <a:r>
              <a:rPr lang="cs-CZ" dirty="0" smtClean="0"/>
              <a:t>vytisknout a </a:t>
            </a:r>
            <a:r>
              <a:rPr lang="cs-CZ" dirty="0" smtClean="0"/>
              <a:t>využít jako pracovní </a:t>
            </a:r>
            <a:r>
              <a:rPr lang="cs-CZ" dirty="0" smtClean="0"/>
              <a:t>listy.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</a:t>
            </a:r>
            <a:r>
              <a:rPr lang="cs-CZ" dirty="0"/>
              <a:t>probrané </a:t>
            </a:r>
            <a:r>
              <a:rPr lang="cs-CZ" dirty="0" smtClean="0"/>
              <a:t>látky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cs typeface="Arial" pitchFamily="34" charset="0"/>
              </a:rPr>
              <a:t>– charakteristika: rodokmen, širší rodina, příbuzenské vztahy</a:t>
            </a:r>
            <a:endParaRPr lang="cs-CZ" dirty="0" smtClean="0"/>
          </a:p>
          <a:p>
            <a:r>
              <a:rPr lang="cs-CZ" dirty="0" smtClean="0"/>
              <a:t>žák pojmenovává obrázky, doplňuje, vybírá a spojuje odpovídající pojmy – po kliknutí zpětná vazba</a:t>
            </a:r>
          </a:p>
          <a:p>
            <a:r>
              <a:rPr lang="cs-CZ" dirty="0" smtClean="0"/>
              <a:t>křížovka – zpětná </a:t>
            </a:r>
            <a:r>
              <a:rPr lang="cs-CZ" dirty="0" smtClean="0"/>
              <a:t>vazba</a:t>
            </a:r>
          </a:p>
          <a:p>
            <a:r>
              <a:rPr lang="cs-CZ" dirty="0" smtClean="0"/>
              <a:t>určeno pro skupinovou i samostatnou práci</a:t>
            </a:r>
          </a:p>
          <a:p>
            <a:pPr>
              <a:buFont typeface="Courier New" pitchFamily="49" charset="0"/>
              <a:buChar char="o"/>
            </a:pPr>
            <a:r>
              <a:rPr lang="cs-CZ" smtClean="0"/>
              <a:t>Žáci </a:t>
            </a:r>
            <a:r>
              <a:rPr lang="cs-CZ" dirty="0" smtClean="0"/>
              <a:t>pracovali se zaujetím, </a:t>
            </a:r>
            <a:r>
              <a:rPr lang="cs-CZ" dirty="0"/>
              <a:t>aktivně se zapojovali do </a:t>
            </a:r>
            <a:r>
              <a:rPr lang="cs-CZ" dirty="0" smtClean="0"/>
              <a:t>práce </a:t>
            </a:r>
            <a:r>
              <a:rPr lang="cs-CZ" dirty="0"/>
              <a:t>na interaktivní </a:t>
            </a:r>
            <a:r>
              <a:rPr lang="cs-CZ" dirty="0" smtClean="0"/>
              <a:t>tabuli, cvičení je motivovala ke čtení, k osvojování daných pojmů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2. 6.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RODOKMEN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9" name="Picture 7" descr="C:\Users\Petr\AppData\Local\Microsoft\Windows\Temporary Internet Files\Content.IE5\D9HVCLLB\MP9004002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2786058"/>
            <a:ext cx="4389120" cy="3511296"/>
          </a:xfrm>
          <a:prstGeom prst="rect">
            <a:avLst/>
          </a:prstGeom>
          <a:noFill/>
        </p:spPr>
      </p:pic>
      <p:pic>
        <p:nvPicPr>
          <p:cNvPr id="3077" name="Picture 5" descr="C:\Users\Petr\AppData\Local\Microsoft\Windows\Temporary Internet Files\Content.IE5\D9HVCLLB\MC90032468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642918"/>
            <a:ext cx="1676095" cy="1815084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700RZ1RK\MP900386391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1714488"/>
            <a:ext cx="3657600" cy="2401824"/>
          </a:xfrm>
          <a:prstGeom prst="rect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dirty="0" smtClean="0"/>
              <a:t>ŠIRŠÍ RODINA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28596" y="5929330"/>
            <a:ext cx="3243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 ČLENY RODINY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357826"/>
            <a:ext cx="8183880" cy="1051560"/>
          </a:xfrm>
        </p:spPr>
        <p:txBody>
          <a:bodyPr/>
          <a:lstStyle/>
          <a:p>
            <a:r>
              <a:rPr lang="cs-CZ" dirty="0" smtClean="0"/>
              <a:t>DOPLŇ JMÉNA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28596" y="0"/>
          <a:ext cx="8258204" cy="55070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97C4C5-A430-41EE-A002-361C0D3216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0B97C4C5-A430-41EE-A002-361C0D3216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0B97C4C5-A430-41EE-A002-361C0D3216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F722A92-B321-4250-A3A4-45446D8C5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graphicEl>
                                              <a:dgm id="{CF722A92-B321-4250-A3A4-45446D8C5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graphicEl>
                                              <a:dgm id="{CF722A92-B321-4250-A3A4-45446D8C55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3960428-EF74-4E07-BF31-BFAD3C2A95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graphicEl>
                                              <a:dgm id="{93960428-EF74-4E07-BF31-BFAD3C2A95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graphicEl>
                                              <a:dgm id="{93960428-EF74-4E07-BF31-BFAD3C2A95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C631ED-3D76-4B73-ADCA-C1867F28F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graphicEl>
                                              <a:dgm id="{53C631ED-3D76-4B73-ADCA-C1867F28F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graphicEl>
                                              <a:dgm id="{53C631ED-3D76-4B73-ADCA-C1867F28F0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E659D0-0DE2-4ADD-BB6C-B0DECC738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B8E659D0-0DE2-4ADD-BB6C-B0DECC738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B8E659D0-0DE2-4ADD-BB6C-B0DECC7380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A7D53F1-6A73-4441-8F0F-F51F0E9A9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9A7D53F1-6A73-4441-8F0F-F51F0E9A9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9A7D53F1-6A73-4441-8F0F-F51F0E9A9C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39D9AC-00EC-4D22-B7E3-DE373F3C4D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F639D9AC-00EC-4D22-B7E3-DE373F3C4D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F639D9AC-00EC-4D22-B7E3-DE373F3C4D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FAAA926-14A3-41DD-9353-4F9C6EDBA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6FAAA926-14A3-41DD-9353-4F9C6EDBA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6FAAA926-14A3-41DD-9353-4F9C6EDBA1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E2D9C9-AD6B-4BDB-82F5-E791D57B6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graphicEl>
                                              <a:dgm id="{B3E2D9C9-AD6B-4BDB-82F5-E791D57B6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graphicEl>
                                              <a:dgm id="{B3E2D9C9-AD6B-4BDB-82F5-E791D57B6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2A5FC8-6C30-4BC9-9278-576C716C1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graphicEl>
                                              <a:dgm id="{482A5FC8-6C30-4BC9-9278-576C716C1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graphicEl>
                                              <a:dgm id="{482A5FC8-6C30-4BC9-9278-576C716C1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4BB1665-D8C0-48CB-B943-767785F4C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A4BB1665-D8C0-48CB-B943-767785F4C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A4BB1665-D8C0-48CB-B943-767785F4C6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ABDFF0-1A85-405D-B0AB-59564FAA8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graphicEl>
                                              <a:dgm id="{A0ABDFF0-1A85-405D-B0AB-59564FAA8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graphicEl>
                                              <a:dgm id="{A0ABDFF0-1A85-405D-B0AB-59564FAA81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EA29B52-2BB8-4A89-8268-F308891CC9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graphicEl>
                                              <a:dgm id="{1EA29B52-2BB8-4A89-8268-F308891CC9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graphicEl>
                                              <a:dgm id="{1EA29B52-2BB8-4A89-8268-F308891CC9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04219E6-DCA6-465F-B5C2-E5078FA49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604219E6-DCA6-465F-B5C2-E5078FA49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604219E6-DCA6-465F-B5C2-E5078FA49B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D47A3F-1E70-4247-A3BB-442F9029E9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graphicEl>
                                              <a:dgm id="{AAD47A3F-1E70-4247-A3BB-442F9029E9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graphicEl>
                                              <a:dgm id="{AAD47A3F-1E70-4247-A3BB-442F9029E9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379059-C6A7-48FB-80E5-9926F5E3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graphicEl>
                                              <a:dgm id="{7C379059-C6A7-48FB-80E5-9926F5E3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">
                                            <p:graphicEl>
                                              <a:dgm id="{7C379059-C6A7-48FB-80E5-9926F5E3DE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6707AF-05A3-4A1D-A259-825E45515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>
                                            <p:graphicEl>
                                              <a:dgm id="{9F6707AF-05A3-4A1D-A259-825E45515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>
                                            <p:graphicEl>
                                              <a:dgm id="{9F6707AF-05A3-4A1D-A259-825E455157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A621611-2008-4D79-9321-DBBFF5864D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graphicEl>
                                              <a:dgm id="{AA621611-2008-4D79-9321-DBBFF5864D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graphicEl>
                                              <a:dgm id="{AA621611-2008-4D79-9321-DBBFF5864D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D27F3F-CF5E-4DE0-B20F-ADF452BB31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>
                                            <p:graphicEl>
                                              <a:dgm id="{13D27F3F-CF5E-4DE0-B20F-ADF452BB31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>
                                            <p:graphicEl>
                                              <a:dgm id="{13D27F3F-CF5E-4DE0-B20F-ADF452BB31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87E9121-285A-4757-BFFF-3CD24D5F3F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">
                                            <p:graphicEl>
                                              <a:dgm id="{487E9121-285A-4757-BFFF-3CD24D5F3F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">
                                            <p:graphicEl>
                                              <a:dgm id="{487E9121-285A-4757-BFFF-3CD24D5F3F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4C7323-948B-4926-BD30-F3D3DB6FE1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">
                                            <p:graphicEl>
                                              <a:dgm id="{424C7323-948B-4926-BD30-F3D3DB6FE1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">
                                            <p:graphicEl>
                                              <a:dgm id="{424C7323-948B-4926-BD30-F3D3DB6FE1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B7487E5-728A-49A3-957B-471766054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">
                                            <p:graphicEl>
                                              <a:dgm id="{2B7487E5-728A-49A3-957B-471766054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">
                                            <p:graphicEl>
                                              <a:dgm id="{2B7487E5-728A-49A3-957B-471766054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D2A3081-2EBC-476E-8945-8987059FB4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">
                                            <p:graphicEl>
                                              <a:dgm id="{ED2A3081-2EBC-476E-8945-8987059FB4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">
                                            <p:graphicEl>
                                              <a:dgm id="{ED2A3081-2EBC-476E-8945-8987059FB4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63CF3D3-F36C-4695-9CE7-64CF5502F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">
                                            <p:graphicEl>
                                              <a:dgm id="{E63CF3D3-F36C-4695-9CE7-64CF5502F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">
                                            <p:graphicEl>
                                              <a:dgm id="{E63CF3D3-F36C-4695-9CE7-64CF5502F7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46AF461-EEB9-4C13-BFEE-ED9A30DA58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">
                                            <p:graphicEl>
                                              <a:dgm id="{846AF461-EEB9-4C13-BFEE-ED9A30DA58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">
                                            <p:graphicEl>
                                              <a:dgm id="{846AF461-EEB9-4C13-BFEE-ED9A30DA58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DC2D6FB-3463-4A7E-ACAE-F239F0A71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">
                                            <p:graphicEl>
                                              <a:dgm id="{0DC2D6FB-3463-4A7E-ACAE-F239F0A71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">
                                            <p:graphicEl>
                                              <a:dgm id="{0DC2D6FB-3463-4A7E-ACAE-F239F0A714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AtOnc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PODTRHNI ZELENĚ SPRÁVNÉ, </a:t>
            </a:r>
            <a:br>
              <a:rPr lang="cs-CZ" sz="1800" dirty="0" smtClean="0"/>
            </a:br>
            <a:r>
              <a:rPr lang="cs-CZ" sz="1800" dirty="0" smtClean="0"/>
              <a:t>ČERVENĚ ŠPATNÉ MOŽNOSTI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428604"/>
            <a:ext cx="8183880" cy="4187952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RODINA</a:t>
            </a:r>
          </a:p>
          <a:p>
            <a:pPr>
              <a:buNone/>
            </a:pPr>
            <a:endParaRPr lang="cs-CZ" i="1" dirty="0"/>
          </a:p>
        </p:txBody>
      </p:sp>
      <p:sp>
        <p:nvSpPr>
          <p:cNvPr id="6" name="Tlačítko akce: Zvuk 5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7358082" y="4857760"/>
            <a:ext cx="1042416" cy="104241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71538" y="1714488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TÁTA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85984" y="171448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MÁMA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28860" y="292893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868" y="1714488"/>
            <a:ext cx="1347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SOUSED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1714488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DĚDA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86050" y="1500174"/>
            <a:ext cx="1428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flipH="1">
            <a:off x="6215074" y="1714488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KAMARÁD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29190" y="350043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142976" y="235743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MOJE PANÍ UČITELKA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29124" y="2357430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SESTRA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2EC7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2EC7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D515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2EC7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D515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D515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2EC79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3" grpId="0"/>
      <p:bldP spid="16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SPOJ BAREVNĚ SPRÁVNÉ MOŽNOSTI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RODINNÉ VZTAHY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JSEM BABIČKY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JSEM TÁTY</a:t>
            </a:r>
            <a:endParaRPr lang="cs-CZ" sz="1800" b="1" dirty="0" smtClean="0"/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JSEM TETY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JSEM MÁMY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JSEM DĚDY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JSEM STRÝCE</a:t>
            </a:r>
            <a:endParaRPr lang="cs-CZ" dirty="0" smtClean="0"/>
          </a:p>
          <a:p>
            <a:pPr>
              <a:buNone/>
            </a:pP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1934" y="3286124"/>
            <a:ext cx="12858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VNUK, VNUČKA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57752" y="2428868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SYN, DCERA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72264" y="228599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15206" y="2285992"/>
            <a:ext cx="12144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SYN, DCERA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628" y="1571612"/>
            <a:ext cx="17859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SYNOVEC, NETEŘ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7286644" y="3857628"/>
            <a:ext cx="13573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VNUK, VNUČKA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72132" y="3643314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SYNOVEC, NETEŘ</a:t>
            </a:r>
            <a:endParaRPr lang="cs-CZ" b="1" dirty="0"/>
          </a:p>
        </p:txBody>
      </p:sp>
      <p:sp>
        <p:nvSpPr>
          <p:cNvPr id="12" name="Tlačítko akce: Zvuk 11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7929586" y="5500702"/>
            <a:ext cx="45719" cy="45719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Zvuk 12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7500958" y="5072074"/>
            <a:ext cx="1042416" cy="104241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33CC33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2579D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C99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00CC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445916"/>
          </a:xfrm>
        </p:spPr>
        <p:txBody>
          <a:bodyPr>
            <a:noAutofit/>
          </a:bodyPr>
          <a:lstStyle/>
          <a:p>
            <a:r>
              <a:rPr lang="cs-CZ" sz="1800" b="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b="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b="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</a:br>
            <a:r>
              <a:rPr lang="cs-CZ" b="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KŘÍŽOVKA</a:t>
            </a: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 SOUROZENEC</a:t>
            </a:r>
            <a:b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OTEC, MATKA</a:t>
            </a:r>
            <a:b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 TÁTY TÁTA</a:t>
            </a:r>
            <a:b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4. MÁMY MÁMA</a:t>
            </a:r>
            <a:b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 MÁMY NEBO TÁTY DÍTĚ</a:t>
            </a:r>
            <a:b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b="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 MATKY SESTRA JE MOJE…</a:t>
            </a:r>
            <a:endParaRPr lang="cs-CZ" sz="1800" b="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00034" y="642918"/>
          <a:ext cx="8235185" cy="3432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571868" y="135729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ROZLUŠTĚNÍ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80219" y="714356"/>
          <a:ext cx="8183562" cy="3432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571868" y="1357298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143372" y="4214818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KŘÍŽOVKA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1. SOUROZENEC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2. OTEC, MATKA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3. TÁTY TÁTA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4. MÁMY MÁMA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5. MÁMY NEBO TÁTY DÍTĚ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6. MATKY SESTRA JE MOJE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400" dirty="0" smtClean="0"/>
              <a:t>Obr.: </a:t>
            </a:r>
            <a:r>
              <a:rPr lang="cs-CZ" sz="1400" dirty="0" smtClean="0">
                <a:cs typeface="Arial" charset="0"/>
              </a:rPr>
              <a:t>[cit. 2012-6-2]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endParaRPr lang="cs-CZ" sz="1400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28596" y="157161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252406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47</TotalTime>
  <Words>256</Words>
  <Application>Microsoft Office PowerPoint</Application>
  <PresentationFormat>Předvádění na obrazovce (4:3)</PresentationFormat>
  <Paragraphs>108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Snímek 1</vt:lpstr>
      <vt:lpstr>Anotace</vt:lpstr>
      <vt:lpstr>RODOKMEN</vt:lpstr>
      <vt:lpstr>ŠIRŠÍ RODINA</vt:lpstr>
      <vt:lpstr>DOPLŇ JMÉNA</vt:lpstr>
      <vt:lpstr>PODTRHNI ZELENĚ SPRÁVNÉ,  ČERVENĚ ŠPATNÉ MOŽNOSTI</vt:lpstr>
      <vt:lpstr>SPOJ BAREVNĚ SPRÁVNÉ MOŽNOSTI</vt:lpstr>
      <vt:lpstr>  KŘÍŽOVKA 1. SOUROZENEC 2. OTEC, MATKA 3. TÁTY TÁTA 4. MÁMY MÁMA 5. MÁMY NEBO TÁTY DÍTĚ 6. MATKY SESTRA JE MOJE…</vt:lpstr>
      <vt:lpstr>ROZLUŠTĚNÍ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ŠIRŠÍ RODINA</dc:title>
  <dc:creator>Petr</dc:creator>
  <cp:lastModifiedBy>Petr</cp:lastModifiedBy>
  <cp:revision>19</cp:revision>
  <dcterms:created xsi:type="dcterms:W3CDTF">2012-10-05T17:26:09Z</dcterms:created>
  <dcterms:modified xsi:type="dcterms:W3CDTF">2012-12-08T14:55:38Z</dcterms:modified>
</cp:coreProperties>
</file>