
<file path=[Content_Types].xml><?xml version="1.0" encoding="utf-8"?>
<Types xmlns="http://schemas.openxmlformats.org/package/2006/content-types">
  <Override PartName="/ppt/notesSlides/notesSlide2.xml" ContentType="application/vnd.openxmlformats-officedocument.presentationml.notesSlide+xml"/>
  <Override PartName="/ppt/diagrams/colors22.xml" ContentType="application/vnd.openxmlformats-officedocument.drawingml.diagramColors+xml"/>
  <Override PartName="/ppt/diagrams/colors11.xml" ContentType="application/vnd.openxmlformats-officedocument.drawingml.diagramColors+xml"/>
  <Override PartName="/ppt/diagrams/data24.xml" ContentType="application/vnd.openxmlformats-officedocument.drawingml.diagramData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3.xml" ContentType="application/vnd.openxmlformats-officedocument.drawingml.diagramData+xml"/>
  <Override PartName="/ppt/notesSlides/notesSlide27.xml" ContentType="application/vnd.openxmlformats-officedocument.presentationml.notesSlide+xml"/>
  <Override PartName="/ppt/diagrams/quickStyle28.xml" ContentType="application/vnd.openxmlformats-officedocument.drawingml.diagramStyle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diagrams/quickStyle17.xml" ContentType="application/vnd.openxmlformats-officedocument.drawingml.diagramStyle+xml"/>
  <Override PartName="/ppt/tableStyles.xml" ContentType="application/vnd.openxmlformats-officedocument.presentationml.tableStyles+xml"/>
  <Override PartName="/ppt/diagrams/layout17.xml" ContentType="application/vnd.openxmlformats-officedocument.drawingml.diagramLayout+xml"/>
  <Override PartName="/ppt/diagrams/layout28.xml" ContentType="application/vnd.openxmlformats-officedocument.drawingml.diagramLayout+xml"/>
  <Override PartName="/ppt/diagrams/colors8.xml" ContentType="application/vnd.openxmlformats-officedocument.drawingml.diagramColors+xml"/>
  <Override PartName="/ppt/notesSlides/notesSlide12.xml" ContentType="application/vnd.openxmlformats-officedocument.presentationml.notesSlide+xml"/>
  <Override PartName="/ppt/diagrams/quickStyle13.xml" ContentType="application/vnd.openxmlformats-officedocument.drawingml.diagramStyle+xml"/>
  <Override PartName="/ppt/notesSlides/notesSlide30.xml" ContentType="application/vnd.openxmlformats-officedocument.presentationml.notesSlide+xml"/>
  <Override PartName="/ppt/diagrams/quickStyle31.xml" ContentType="application/vnd.openxmlformats-officedocument.drawingml.diagramStyl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7.xml" ContentType="application/vnd.openxmlformats-officedocument.presentationml.notesSlide+xml"/>
  <Override PartName="/ppt/diagrams/layout13.xml" ContentType="application/vnd.openxmlformats-officedocument.drawingml.diagramLayout+xml"/>
  <Override PartName="/ppt/diagrams/quickStyle20.xml" ContentType="application/vnd.openxmlformats-officedocument.drawingml.diagramStyle+xml"/>
  <Override PartName="/ppt/diagrams/layout24.xml" ContentType="application/vnd.openxmlformats-officedocument.drawingml.diagramLayout+xml"/>
  <Override PartName="/ppt/diagrams/colors27.xml" ContentType="application/vnd.openxmlformats-officedocument.drawingml.diagramColors+xml"/>
  <Override PartName="/ppt/diagrams/data29.xml" ContentType="application/vnd.openxmlformats-officedocument.drawingml.diagramData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diagrams/colors4.xml" ContentType="application/vnd.openxmlformats-officedocument.drawingml.diagramColors+xml"/>
  <Override PartName="/ppt/diagrams/quickStyle7.xml" ContentType="application/vnd.openxmlformats-officedocument.drawingml.diagramStyle+xml"/>
  <Override PartName="/ppt/diagrams/colors16.xml" ContentType="application/vnd.openxmlformats-officedocument.drawingml.diagramColors+xml"/>
  <Override PartName="/ppt/diagrams/data18.xml" ContentType="application/vnd.openxmlformats-officedocument.drawingml.diagramData+xml"/>
  <Override PartName="/ppt/diagrams/layout31.xml" ContentType="application/vnd.openxmlformats-officedocument.drawingml.diagram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3.xml" ContentType="application/vnd.openxmlformats-officedocument.presentationml.notesSlide+xml"/>
  <Override PartName="/ppt/diagrams/colors12.xml" ContentType="application/vnd.openxmlformats-officedocument.drawingml.diagramColors+xml"/>
  <Override PartName="/ppt/diagrams/layout20.xml" ContentType="application/vnd.openxmlformats-officedocument.drawingml.diagramLayout+xml"/>
  <Override PartName="/ppt/diagrams/colors23.xml" ContentType="application/vnd.openxmlformats-officedocument.drawingml.diagramColors+xml"/>
  <Override PartName="/ppt/diagrams/data25.xml" ContentType="application/vnd.openxmlformats-officedocument.drawingml.diagramData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ata14.xml" ContentType="application/vnd.openxmlformats-officedocument.drawingml.diagramData+xml"/>
  <Override PartName="/ppt/diagrams/colors30.xml" ContentType="application/vnd.openxmlformats-officedocument.drawingml.diagramColor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diagrams/data21.xml" ContentType="application/vnd.openxmlformats-officedocument.drawingml.diagramData+xml"/>
  <Override PartName="/ppt/notesSlides/notesSlide28.xml" ContentType="application/vnd.openxmlformats-officedocument.presentationml.notesSlide+xml"/>
  <Override PartName="/ppt/diagrams/quickStyle29.xml" ContentType="application/vnd.openxmlformats-officedocument.drawingml.diagramStyle+xml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diagrams/layout6.xml" ContentType="application/vnd.openxmlformats-officedocument.drawingml.diagramLayout+xml"/>
  <Override PartName="/ppt/diagrams/data10.xml" ContentType="application/vnd.openxmlformats-officedocument.drawingml.diagramData+xml"/>
  <Override PartName="/ppt/diagrams/quickStyle18.xml" ContentType="application/vnd.openxmlformats-officedocument.drawingml.diagramStyle+xml"/>
  <Override PartName="/ppt/notesSlides/notesSlide24.xml" ContentType="application/vnd.openxmlformats-officedocument.presentationml.notesSlide+xml"/>
  <Override PartName="/ppt/diagrams/layout29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notesSlides/notesSlide13.xml" ContentType="application/vnd.openxmlformats-officedocument.presentationml.notesSlide+xml"/>
  <Override PartName="/ppt/diagrams/quickStyle14.xml" ContentType="application/vnd.openxmlformats-officedocument.drawingml.diagramStyle+xml"/>
  <Override PartName="/ppt/diagrams/layout18.xml" ContentType="application/vnd.openxmlformats-officedocument.drawingml.diagramLayout+xml"/>
  <Override PartName="/ppt/diagrams/quickStyle25.xml" ContentType="application/vnd.openxmlformats-officedocument.drawingml.diagramStyle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notesSlides/notesSlide8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layout25.xml" ContentType="application/vnd.openxmlformats-officedocument.drawingml.diagramLayout+xml"/>
  <Override PartName="/ppt/notesSlides/notesSlide31.xml" ContentType="application/vnd.openxmlformats-officedocument.presentationml.notesSlide+xml"/>
  <Override PartName="/ppt/diagrams/colors28.xml" ContentType="application/vnd.openxmlformats-officedocument.drawingml.diagramColors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layout14.xml" ContentType="application/vnd.openxmlformats-officedocument.drawingml.diagramLayout+xml"/>
  <Override PartName="/ppt/diagrams/colors17.xml" ContentType="application/vnd.openxmlformats-officedocument.drawingml.diagramColors+xml"/>
  <Override PartName="/ppt/diagrams/quickStyle21.xml" ContentType="application/vnd.openxmlformats-officedocument.drawingml.diagramStyle+xml"/>
  <Override PartName="/ppt/notesSlides/notesSlide4.xml" ContentType="application/vnd.openxmlformats-officedocument.presentationml.notesSlide+xml"/>
  <Override PartName="/ppt/diagrams/data19.xml" ContentType="application/vnd.openxmlformats-officedocument.drawingml.diagramData+xml"/>
  <Override PartName="/ppt/diagrams/layout21.xml" ContentType="application/vnd.openxmlformats-officedocument.drawingml.diagramLayout+xml"/>
  <Override PartName="/ppt/diagrams/colors24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  <Override PartName="/ppt/diagrams/data26.xml" ContentType="application/vnd.openxmlformats-officedocument.drawingml.diagramData+xml"/>
  <Override PartName="/ppt/diagrams/colors3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diagrams/data15.xml" ContentType="application/vnd.openxmlformats-officedocument.drawingml.diagramData+xml"/>
  <Override PartName="/ppt/diagrams/colors20.xml" ContentType="application/vnd.openxmlformats-officedocument.drawingml.diagramColors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diagrams/data11.xml" ContentType="application/vnd.openxmlformats-officedocument.drawingml.diagramData+xml"/>
  <Override PartName="/ppt/notesSlides/notesSlide18.xml" ContentType="application/vnd.openxmlformats-officedocument.presentationml.notesSlide+xml"/>
  <Override PartName="/ppt/diagrams/quickStyle19.xml" ContentType="application/vnd.openxmlformats-officedocument.drawingml.diagramStyle+xml"/>
  <Override PartName="/ppt/diagrams/data22.xml" ContentType="application/vnd.openxmlformats-officedocument.drawingml.diagramData+xml"/>
  <Default Extension="rels" ContentType="application/vnd.openxmlformats-package.relationships+xml"/>
  <Override PartName="/ppt/slides/slide23.xml" ContentType="application/vnd.openxmlformats-officedocument.presentationml.slide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notesSlides/notesSlide25.xml" ContentType="application/vnd.openxmlformats-officedocument.presentationml.notesSlide+xml"/>
  <Override PartName="/ppt/diagrams/quickStyle26.xml" ContentType="application/vnd.openxmlformats-officedocument.drawingml.diagramStyl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diagrams/quickStyle15.xml" ContentType="application/vnd.openxmlformats-officedocument.drawingml.diagramStyle+xml"/>
  <Override PartName="/ppt/diagrams/layout19.xml" ContentType="application/vnd.openxmlformats-officedocument.drawingml.diagramLayout+xml"/>
  <Override PartName="/ppt/notesSlides/notesSlide32.xml" ContentType="application/vnd.openxmlformats-officedocument.presentationml.notesSlide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notesSlides/notesSlide9.xml" ContentType="application/vnd.openxmlformats-officedocument.presentationml.notesSlide+xml"/>
  <Override PartName="/ppt/diagrams/layout15.xml" ContentType="application/vnd.openxmlformats-officedocument.drawingml.diagramLayout+xml"/>
  <Override PartName="/ppt/notesSlides/notesSlide21.xml" ContentType="application/vnd.openxmlformats-officedocument.presentationml.notesSlide+xml"/>
  <Override PartName="/ppt/diagrams/quickStyle22.xml" ContentType="application/vnd.openxmlformats-officedocument.drawingml.diagramStyle+xml"/>
  <Override PartName="/ppt/diagrams/layout26.xml" ContentType="application/vnd.openxmlformats-officedocument.drawingml.diagramLayout+xml"/>
  <Override PartName="/ppt/diagrams/colors29.xml" ContentType="application/vnd.openxmlformats-officedocument.drawingml.diagramColors+xml"/>
  <Override PartName="/ppt/diagrams/colors6.xml" ContentType="application/vnd.openxmlformats-officedocument.drawingml.diagramColors+xml"/>
  <Override PartName="/ppt/notesSlides/notesSlide10.xml" ContentType="application/vnd.openxmlformats-officedocument.presentationml.notesSlide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colors18.xml" ContentType="application/vnd.openxmlformats-officedocument.drawingml.diagramColors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diagrams/layout11.xml" ContentType="application/vnd.openxmlformats-officedocument.drawingml.diagramLayout+xml"/>
  <Override PartName="/ppt/diagrams/colors14.xml" ContentType="application/vnd.openxmlformats-officedocument.drawingml.diagramColors+xml"/>
  <Override PartName="/ppt/diagrams/layout22.xml" ContentType="application/vnd.openxmlformats-officedocument.drawingml.diagramLayout+xml"/>
  <Override PartName="/ppt/diagrams/colors25.xml" ContentType="application/vnd.openxmlformats-officedocument.drawingml.diagramColors+xml"/>
  <Override PartName="/ppt/diagrams/data27.xml" ContentType="application/vnd.openxmlformats-officedocument.drawingml.diagramData+xml"/>
  <Override PartName="/ppt/slides/slide28.xml" ContentType="application/vnd.openxmlformats-officedocument.presentationml.slide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Override PartName="/ppt/diagrams/data16.xml" ContentType="application/vnd.openxmlformats-officedocument.drawingml.diagramData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diagrams/colors10.xml" ContentType="application/vnd.openxmlformats-officedocument.drawingml.diagramColors+xml"/>
  <Override PartName="/ppt/notesSlides/notesSlide19.xml" ContentType="application/vnd.openxmlformats-officedocument.presentationml.notesSlide+xml"/>
  <Override PartName="/ppt/diagrams/colors21.xml" ContentType="application/vnd.openxmlformats-officedocument.drawingml.diagramColors+xml"/>
  <Override PartName="/ppt/diagrams/data23.xml" ContentType="application/vnd.openxmlformats-officedocument.drawingml.diagramData+xml"/>
  <Override PartName="/ppt/slides/slide24.xml" ContentType="application/vnd.openxmlformats-officedocument.presentationml.slide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diagrams/data30.xml" ContentType="application/vnd.openxmlformats-officedocument.drawingml.diagramData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diagrams/data9.xml" ContentType="application/vnd.openxmlformats-officedocument.drawingml.diagramData+xml"/>
  <Override PartName="/ppt/notesSlides/notesSlide15.xml" ContentType="application/vnd.openxmlformats-officedocument.presentationml.notesSlide+xml"/>
  <Override PartName="/ppt/diagrams/quickStyle16.xml" ContentType="application/vnd.openxmlformats-officedocument.drawingml.diagramStyle+xml"/>
  <Override PartName="/ppt/notesSlides/notesSlide26.xml" ContentType="application/vnd.openxmlformats-officedocument.presentationml.notesSlide+xml"/>
  <Override PartName="/ppt/diagrams/quickStyle27.xml" ContentType="application/vnd.openxmlformats-officedocument.drawingml.diagramStyl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  <Override PartName="/ppt/notesSlides/notesSlide22.xml" ContentType="application/vnd.openxmlformats-officedocument.presentationml.notesSlide+xml"/>
  <Override PartName="/ppt/diagrams/layout27.xml" ContentType="application/vnd.openxmlformats-officedocument.drawingml.diagramLayout+xml"/>
  <Override PartName="/ppt/notesSlides/notesSlide33.xml" ContentType="application/vnd.openxmlformats-officedocument.presentationml.notesSlide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notesSlides/notesSlide11.xml" ContentType="application/vnd.openxmlformats-officedocument.presentationml.notesSlide+xml"/>
  <Override PartName="/ppt/diagrams/quickStyle12.xml" ContentType="application/vnd.openxmlformats-officedocument.drawingml.diagramStyle+xml"/>
  <Override PartName="/ppt/diagrams/layout16.xml" ContentType="application/vnd.openxmlformats-officedocument.drawingml.diagramLayout+xml"/>
  <Override PartName="/ppt/diagrams/colors19.xml" ContentType="application/vnd.openxmlformats-officedocument.drawingml.diagramColors+xml"/>
  <Override PartName="/ppt/diagrams/quickStyle23.xml" ContentType="application/vnd.openxmlformats-officedocument.drawingml.diagramStyle+xml"/>
  <Override PartName="/ppt/notesSlides/notesSlide6.xml" ContentType="application/vnd.openxmlformats-officedocument.presentationml.notesSlide+xml"/>
  <Override PartName="/ppt/diagrams/layout23.xml" ContentType="application/vnd.openxmlformats-officedocument.drawingml.diagramLayout+xml"/>
  <Override PartName="/ppt/diagrams/colors26.xml" ContentType="application/vnd.openxmlformats-officedocument.drawingml.diagramColors+xml"/>
  <Override PartName="/ppt/diagrams/quickStyle30.xml" ContentType="application/vnd.openxmlformats-officedocument.drawingml.diagramStyle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ppt/diagrams/colors15.xml" ContentType="application/vnd.openxmlformats-officedocument.drawingml.diagramColors+xml"/>
  <Override PartName="/ppt/diagrams/data28.xml" ContentType="application/vnd.openxmlformats-officedocument.drawingml.diagramData+xml"/>
  <Override PartName="/ppt/diagrams/layout30.xml" ContentType="application/vnd.openxmlformats-officedocument.drawingml.diagramLayout+xml"/>
  <Override PartName="/ppt/slides/slide29.xml" ContentType="application/vnd.openxmlformats-officedocument.presentationml.slide+xml"/>
  <Override PartName="/ppt/diagrams/data17.xml" ContentType="application/vnd.openxmlformats-officedocument.drawingml.diagramData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theme/theme1.xml" ContentType="application/vnd.openxmlformats-officedocument.theme+xml"/>
  <Override PartName="/ppt/diagrams/data31.xml" ContentType="application/vnd.openxmlformats-officedocument.drawingml.diagramData+xml"/>
  <Override PartName="/ppt/slides/slide32.xml" ContentType="application/vnd.openxmlformats-officedocument.presentationml.slide+xml"/>
  <Override PartName="/ppt/diagrams/data20.xml" ContentType="application/vnd.openxmlformats-officedocument.drawingml.diagramData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notesSlides/notesSlide23.xml" ContentType="application/vnd.openxmlformats-officedocument.presentationml.notesSlide+xml"/>
  <Override PartName="/ppt/diagrams/quickStyle24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722" r:id="rId2"/>
    <p:sldId id="723" r:id="rId3"/>
    <p:sldId id="256" r:id="rId4"/>
    <p:sldId id="261" r:id="rId5"/>
    <p:sldId id="674" r:id="rId6"/>
    <p:sldId id="675" r:id="rId7"/>
    <p:sldId id="677" r:id="rId8"/>
    <p:sldId id="698" r:id="rId9"/>
    <p:sldId id="712" r:id="rId10"/>
    <p:sldId id="681" r:id="rId11"/>
    <p:sldId id="699" r:id="rId12"/>
    <p:sldId id="713" r:id="rId13"/>
    <p:sldId id="685" r:id="rId14"/>
    <p:sldId id="700" r:id="rId15"/>
    <p:sldId id="714" r:id="rId16"/>
    <p:sldId id="689" r:id="rId17"/>
    <p:sldId id="701" r:id="rId18"/>
    <p:sldId id="715" r:id="rId19"/>
    <p:sldId id="693" r:id="rId20"/>
    <p:sldId id="702" r:id="rId21"/>
    <p:sldId id="716" r:id="rId22"/>
    <p:sldId id="703" r:id="rId23"/>
    <p:sldId id="704" r:id="rId24"/>
    <p:sldId id="717" r:id="rId25"/>
    <p:sldId id="705" r:id="rId26"/>
    <p:sldId id="706" r:id="rId27"/>
    <p:sldId id="718" r:id="rId28"/>
    <p:sldId id="707" r:id="rId29"/>
    <p:sldId id="708" r:id="rId30"/>
    <p:sldId id="719" r:id="rId31"/>
    <p:sldId id="709" r:id="rId32"/>
    <p:sldId id="710" r:id="rId33"/>
    <p:sldId id="720" r:id="rId34"/>
    <p:sldId id="721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EC77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0020" autoAdjust="0"/>
    <p:restoredTop sz="94718" autoAdjust="0"/>
  </p:normalViewPr>
  <p:slideViewPr>
    <p:cSldViewPr>
      <p:cViewPr varScale="1">
        <p:scale>
          <a:sx n="66" d="100"/>
          <a:sy n="66" d="100"/>
        </p:scale>
        <p:origin x="-726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14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6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slide" Target="../slides/slide8.xml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2.xml"/></Relationships>
</file>

<file path=ppt/diagrams/_rels/data10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5.xml"/></Relationships>
</file>

<file path=ppt/diagrams/_rels/data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slide" Target="../slides/slide18.xml"/></Relationships>
</file>

<file path=ppt/diagrams/_rels/data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slide" Target="../slides/slide21.xml"/></Relationships>
</file>

<file path=ppt/diagrams/_rels/data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slide" Target="../slides/slide24.xml"/></Relationships>
</file>

<file path=ppt/diagrams/_rels/data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slide" Target="../slides/slide27.xml"/></Relationships>
</file>

<file path=ppt/diagrams/_rels/data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slide" Target="../slides/slide30.xml"/></Relationships>
</file>

<file path=ppt/diagrams/_rels/data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slide" Target="../slides/slide3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</a:rPr>
            <a:t>MATKA</a:t>
          </a:r>
          <a:endParaRPr lang="cs-CZ" b="1" dirty="0">
            <a:solidFill>
              <a:schemeClr val="bg2">
                <a:lumMod val="75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/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/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" action="ppaction://hlinkshowjump?jump=nextslide">
                <a:snd r:embed="rId7" name="applause.wav" builtIn="1"/>
              </a:hlinkClick>
            </a:rPr>
            <a:t>DCERA</a:t>
          </a:r>
          <a:endParaRPr lang="cs-CZ" dirty="0"/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/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/>
        </a:p>
      </dgm:t>
    </dgm:pt>
    <dgm:pt modelId="{27E3D4C6-BCD6-4655-9D1F-935956360E37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8" name="bomb.wav" builtIn="1"/>
              </a:hlinkClick>
            </a:rPr>
            <a:t>VNUČKA</a:t>
          </a:r>
          <a:endParaRPr lang="cs-CZ" dirty="0"/>
        </a:p>
      </dgm:t>
    </dgm:pt>
    <dgm:pt modelId="{69496B64-6FFF-47CC-BE3C-67A935D33D07}" type="parTrans" cxnId="{46BA0C49-08D2-4981-955A-ADA2E5725AF7}">
      <dgm:prSet/>
      <dgm:spPr/>
      <dgm:t>
        <a:bodyPr/>
        <a:lstStyle/>
        <a:p>
          <a:endParaRPr lang="cs-CZ"/>
        </a:p>
      </dgm:t>
    </dgm:pt>
    <dgm:pt modelId="{70649991-9E0A-4CA3-B1C6-C34E73832B58}" type="sibTrans" cxnId="{46BA0C49-08D2-4981-955A-ADA2E5725AF7}">
      <dgm:prSet/>
      <dgm:spPr/>
      <dgm:t>
        <a:bodyPr/>
        <a:lstStyle/>
        <a:p>
          <a:endParaRPr lang="cs-CZ"/>
        </a:p>
      </dgm:t>
    </dgm:pt>
    <dgm:pt modelId="{944EF2B3-8167-42A3-92FF-440AB6CA2F09}">
      <dgm:prSet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8" name="bomb.wav" builtIn="1"/>
              </a:hlinkClick>
            </a:rPr>
            <a:t>NETEŘ</a:t>
          </a:r>
          <a:endParaRPr lang="cs-CZ" dirty="0"/>
        </a:p>
      </dgm:t>
    </dgm:pt>
    <dgm:pt modelId="{5249DBA7-F7F3-4F36-A365-01A3DF7EC7BC}" type="parTrans" cxnId="{E70A31B9-C741-49BE-95DF-2586B56E709B}">
      <dgm:prSet/>
      <dgm:spPr/>
      <dgm:t>
        <a:bodyPr/>
        <a:lstStyle/>
        <a:p>
          <a:endParaRPr lang="cs-CZ"/>
        </a:p>
      </dgm:t>
    </dgm:pt>
    <dgm:pt modelId="{E18A8505-59C0-4A58-8D63-FA1823026EDB}" type="sibTrans" cxnId="{E70A31B9-C741-49BE-95DF-2586B56E709B}">
      <dgm:prSet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  <dgm:pt modelId="{844E0B13-718B-4C22-9105-DD3055F05CE8}" type="pres">
      <dgm:prSet presAssocID="{69496B64-6FFF-47CC-BE3C-67A935D33D07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D6400A7-B1DA-4EBC-A98B-69C8CA0C49EE}" type="pres">
      <dgm:prSet presAssocID="{69496B64-6FFF-47CC-BE3C-67A935D33D07}" presName="connTx" presStyleLbl="parChTrans1D2" presStyleIdx="1" presStyleCnt="3"/>
      <dgm:spPr/>
      <dgm:t>
        <a:bodyPr/>
        <a:lstStyle/>
        <a:p>
          <a:endParaRPr lang="cs-CZ"/>
        </a:p>
      </dgm:t>
    </dgm:pt>
    <dgm:pt modelId="{5475EE27-67AE-400D-ACE1-D1B541F5FEB0}" type="pres">
      <dgm:prSet presAssocID="{27E3D4C6-BCD6-4655-9D1F-935956360E37}" presName="root2" presStyleCnt="0"/>
      <dgm:spPr/>
    </dgm:pt>
    <dgm:pt modelId="{06633F3B-04A4-486D-861B-3EDC3043579D}" type="pres">
      <dgm:prSet presAssocID="{27E3D4C6-BCD6-4655-9D1F-935956360E37}" presName="LevelTwoTextNode" presStyleLbl="node2" presStyleIdx="1" presStyleCnt="3" custLinFactNeighborX="855" custLinFactNeighborY="5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5538197-FF12-4A06-96E0-893871C76AB6}" type="pres">
      <dgm:prSet presAssocID="{27E3D4C6-BCD6-4655-9D1F-935956360E37}" presName="level3hierChild" presStyleCnt="0"/>
      <dgm:spPr/>
    </dgm:pt>
    <dgm:pt modelId="{B3059D04-AD08-4333-AF81-483EBADFA5BD}" type="pres">
      <dgm:prSet presAssocID="{5249DBA7-F7F3-4F36-A365-01A3DF7EC7BC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033E3074-86F5-4B1A-9466-D8C1D823924B}" type="pres">
      <dgm:prSet presAssocID="{5249DBA7-F7F3-4F36-A365-01A3DF7EC7BC}" presName="connTx" presStyleLbl="parChTrans1D2" presStyleIdx="2" presStyleCnt="3"/>
      <dgm:spPr/>
      <dgm:t>
        <a:bodyPr/>
        <a:lstStyle/>
        <a:p>
          <a:endParaRPr lang="cs-CZ"/>
        </a:p>
      </dgm:t>
    </dgm:pt>
    <dgm:pt modelId="{B1037039-0E9C-4273-B4FF-34EFD2E61A73}" type="pres">
      <dgm:prSet presAssocID="{944EF2B3-8167-42A3-92FF-440AB6CA2F09}" presName="root2" presStyleCnt="0"/>
      <dgm:spPr/>
    </dgm:pt>
    <dgm:pt modelId="{17424DC1-F7AE-494A-8A3E-DE6624D06BEE}" type="pres">
      <dgm:prSet presAssocID="{944EF2B3-8167-42A3-92FF-440AB6CA2F0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B9BA19-4EC4-49C7-9E04-D79EDA09071E}" type="pres">
      <dgm:prSet presAssocID="{944EF2B3-8167-42A3-92FF-440AB6CA2F09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E70A31B9-C741-49BE-95DF-2586B56E709B}" srcId="{7F8E8B34-2115-41FD-BEF7-B40B74340837}" destId="{944EF2B3-8167-42A3-92FF-440AB6CA2F09}" srcOrd="2" destOrd="0" parTransId="{5249DBA7-F7F3-4F36-A365-01A3DF7EC7BC}" sibTransId="{E18A8505-59C0-4A58-8D63-FA1823026EDB}"/>
    <dgm:cxn modelId="{45C2615D-4E62-4C3A-B3D8-55C84B759027}" type="presOf" srcId="{4800BC34-E873-4107-B024-BBAE337DAC98}" destId="{189901B2-8287-4FA9-9AF7-F8DCAF012513}" srcOrd="0" destOrd="0" presId="urn:microsoft.com/office/officeart/2005/8/layout/hierarchy2"/>
    <dgm:cxn modelId="{E93DB2A8-2C64-48A6-B267-7F49CF20F9E8}" type="presOf" srcId="{69496B64-6FFF-47CC-BE3C-67A935D33D07}" destId="{844E0B13-718B-4C22-9105-DD3055F05CE8}" srcOrd="0" destOrd="0" presId="urn:microsoft.com/office/officeart/2005/8/layout/hierarchy2"/>
    <dgm:cxn modelId="{990F9FD5-A2FE-431E-B840-C830E3B2BD84}" type="presOf" srcId="{4A7B09F4-0097-40B5-B79D-D3E0700B3AE5}" destId="{7B70AE3E-508A-4993-A12E-85347D3EEA19}" srcOrd="0" destOrd="0" presId="urn:microsoft.com/office/officeart/2005/8/layout/hierarchy2"/>
    <dgm:cxn modelId="{512CB1AB-2794-49BD-A983-B92DB9DE535C}" type="presOf" srcId="{5249DBA7-F7F3-4F36-A365-01A3DF7EC7BC}" destId="{033E3074-86F5-4B1A-9466-D8C1D823924B}" srcOrd="1" destOrd="0" presId="urn:microsoft.com/office/officeart/2005/8/layout/hierarchy2"/>
    <dgm:cxn modelId="{908370AF-F253-44AA-8D92-4F1DF7B5FB92}" type="presOf" srcId="{69496B64-6FFF-47CC-BE3C-67A935D33D07}" destId="{ED6400A7-B1DA-4EBC-A98B-69C8CA0C49EE}" srcOrd="1" destOrd="0" presId="urn:microsoft.com/office/officeart/2005/8/layout/hierarchy2"/>
    <dgm:cxn modelId="{4BC7968A-8ACD-4845-BF48-D8193FD47540}" type="presOf" srcId="{4A7B09F4-0097-40B5-B79D-D3E0700B3AE5}" destId="{C720F93F-5DB3-4DC8-AEB7-CFC56024F429}" srcOrd="1" destOrd="0" presId="urn:microsoft.com/office/officeart/2005/8/layout/hierarchy2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46BA0C49-08D2-4981-955A-ADA2E5725AF7}" srcId="{7F8E8B34-2115-41FD-BEF7-B40B74340837}" destId="{27E3D4C6-BCD6-4655-9D1F-935956360E37}" srcOrd="1" destOrd="0" parTransId="{69496B64-6FFF-47CC-BE3C-67A935D33D07}" sibTransId="{70649991-9E0A-4CA3-B1C6-C34E73832B58}"/>
    <dgm:cxn modelId="{4926D0C6-B561-4B47-9B5B-3DE026C69DAF}" type="presOf" srcId="{5249DBA7-F7F3-4F36-A365-01A3DF7EC7BC}" destId="{B3059D04-AD08-4333-AF81-483EBADFA5BD}" srcOrd="0" destOrd="0" presId="urn:microsoft.com/office/officeart/2005/8/layout/hierarchy2"/>
    <dgm:cxn modelId="{451ABA2A-7414-4336-9C81-38598E9E5387}" type="presOf" srcId="{2A39C067-6820-44E5-BCF9-B177D7EF66CB}" destId="{720765CC-D1DC-412E-A035-186708C1477F}" srcOrd="0" destOrd="0" presId="urn:microsoft.com/office/officeart/2005/8/layout/hierarchy2"/>
    <dgm:cxn modelId="{F644C884-B8B0-421D-97A0-E0E1731A890A}" type="presOf" srcId="{944EF2B3-8167-42A3-92FF-440AB6CA2F09}" destId="{17424DC1-F7AE-494A-8A3E-DE6624D06BEE}" srcOrd="0" destOrd="0" presId="urn:microsoft.com/office/officeart/2005/8/layout/hierarchy2"/>
    <dgm:cxn modelId="{92C05AEB-C1EE-42C9-84F5-9581E6B8CBD3}" type="presOf" srcId="{27E3D4C6-BCD6-4655-9D1F-935956360E37}" destId="{06633F3B-04A4-486D-861B-3EDC3043579D}" srcOrd="0" destOrd="0" presId="urn:microsoft.com/office/officeart/2005/8/layout/hierarchy2"/>
    <dgm:cxn modelId="{23882CF1-7E0C-403C-9208-65256B1BDCDD}" type="presOf" srcId="{7F8E8B34-2115-41FD-BEF7-B40B74340837}" destId="{6C9E567B-FE54-4959-8B1D-4D401BC39CBE}" srcOrd="0" destOrd="0" presId="urn:microsoft.com/office/officeart/2005/8/layout/hierarchy2"/>
    <dgm:cxn modelId="{C1F77D00-DD73-42A6-BA7C-FACBE69B3B5B}" type="presParOf" srcId="{720765CC-D1DC-412E-A035-186708C1477F}" destId="{336AC187-2EDD-44DA-8155-5A18E9D7DF65}" srcOrd="0" destOrd="0" presId="urn:microsoft.com/office/officeart/2005/8/layout/hierarchy2"/>
    <dgm:cxn modelId="{6EE36D6C-D256-4DC3-BA11-5033350D14B4}" type="presParOf" srcId="{336AC187-2EDD-44DA-8155-5A18E9D7DF65}" destId="{6C9E567B-FE54-4959-8B1D-4D401BC39CBE}" srcOrd="0" destOrd="0" presId="urn:microsoft.com/office/officeart/2005/8/layout/hierarchy2"/>
    <dgm:cxn modelId="{9B28D249-D5BC-4379-BA7C-DC48C9B5709E}" type="presParOf" srcId="{336AC187-2EDD-44DA-8155-5A18E9D7DF65}" destId="{33A884B0-FD38-43E2-99D9-69C0B9554784}" srcOrd="1" destOrd="0" presId="urn:microsoft.com/office/officeart/2005/8/layout/hierarchy2"/>
    <dgm:cxn modelId="{7DE7341C-1B61-4F88-A8D6-A37CAA29D0A6}" type="presParOf" srcId="{33A884B0-FD38-43E2-99D9-69C0B9554784}" destId="{7B70AE3E-508A-4993-A12E-85347D3EEA19}" srcOrd="0" destOrd="0" presId="urn:microsoft.com/office/officeart/2005/8/layout/hierarchy2"/>
    <dgm:cxn modelId="{D6A7FCEB-3F13-4D10-A881-48E85B82D80B}" type="presParOf" srcId="{7B70AE3E-508A-4993-A12E-85347D3EEA19}" destId="{C720F93F-5DB3-4DC8-AEB7-CFC56024F429}" srcOrd="0" destOrd="0" presId="urn:microsoft.com/office/officeart/2005/8/layout/hierarchy2"/>
    <dgm:cxn modelId="{58E2E636-EC5B-496C-8C72-5FDFAE68743E}" type="presParOf" srcId="{33A884B0-FD38-43E2-99D9-69C0B9554784}" destId="{C3B89721-60A2-46B4-87EC-8D2DD90ED5F1}" srcOrd="1" destOrd="0" presId="urn:microsoft.com/office/officeart/2005/8/layout/hierarchy2"/>
    <dgm:cxn modelId="{E373DC00-A68E-4DA6-B504-CFC7F079052F}" type="presParOf" srcId="{C3B89721-60A2-46B4-87EC-8D2DD90ED5F1}" destId="{189901B2-8287-4FA9-9AF7-F8DCAF012513}" srcOrd="0" destOrd="0" presId="urn:microsoft.com/office/officeart/2005/8/layout/hierarchy2"/>
    <dgm:cxn modelId="{9A98DDDE-B4F6-43B4-B24B-8C9F40D914F5}" type="presParOf" srcId="{C3B89721-60A2-46B4-87EC-8D2DD90ED5F1}" destId="{4CB1A5FE-B823-479A-95B4-8ECDCAE78A06}" srcOrd="1" destOrd="0" presId="urn:microsoft.com/office/officeart/2005/8/layout/hierarchy2"/>
    <dgm:cxn modelId="{C7AE9964-BA2D-4629-B7A4-380C03C2F5D5}" type="presParOf" srcId="{33A884B0-FD38-43E2-99D9-69C0B9554784}" destId="{844E0B13-718B-4C22-9105-DD3055F05CE8}" srcOrd="2" destOrd="0" presId="urn:microsoft.com/office/officeart/2005/8/layout/hierarchy2"/>
    <dgm:cxn modelId="{E21996CF-7AF8-4CFD-907E-EA91410E4AEA}" type="presParOf" srcId="{844E0B13-718B-4C22-9105-DD3055F05CE8}" destId="{ED6400A7-B1DA-4EBC-A98B-69C8CA0C49EE}" srcOrd="0" destOrd="0" presId="urn:microsoft.com/office/officeart/2005/8/layout/hierarchy2"/>
    <dgm:cxn modelId="{22088567-6E96-40EF-A262-E8E94290A018}" type="presParOf" srcId="{33A884B0-FD38-43E2-99D9-69C0B9554784}" destId="{5475EE27-67AE-400D-ACE1-D1B541F5FEB0}" srcOrd="3" destOrd="0" presId="urn:microsoft.com/office/officeart/2005/8/layout/hierarchy2"/>
    <dgm:cxn modelId="{B4425724-0262-49F2-9743-909FE91C7215}" type="presParOf" srcId="{5475EE27-67AE-400D-ACE1-D1B541F5FEB0}" destId="{06633F3B-04A4-486D-861B-3EDC3043579D}" srcOrd="0" destOrd="0" presId="urn:microsoft.com/office/officeart/2005/8/layout/hierarchy2"/>
    <dgm:cxn modelId="{E34BB4FC-6550-4E16-A56A-E06003091AD5}" type="presParOf" srcId="{5475EE27-67AE-400D-ACE1-D1B541F5FEB0}" destId="{55538197-FF12-4A06-96E0-893871C76AB6}" srcOrd="1" destOrd="0" presId="urn:microsoft.com/office/officeart/2005/8/layout/hierarchy2"/>
    <dgm:cxn modelId="{C5162E7F-B9C7-4762-B0CD-16A7914CCD1F}" type="presParOf" srcId="{33A884B0-FD38-43E2-99D9-69C0B9554784}" destId="{B3059D04-AD08-4333-AF81-483EBADFA5BD}" srcOrd="4" destOrd="0" presId="urn:microsoft.com/office/officeart/2005/8/layout/hierarchy2"/>
    <dgm:cxn modelId="{E2E6C9EF-A754-4241-B784-69FE32D6071B}" type="presParOf" srcId="{B3059D04-AD08-4333-AF81-483EBADFA5BD}" destId="{033E3074-86F5-4B1A-9466-D8C1D823924B}" srcOrd="0" destOrd="0" presId="urn:microsoft.com/office/officeart/2005/8/layout/hierarchy2"/>
    <dgm:cxn modelId="{65AC5420-B93F-440A-8AF4-4EC983E94A11}" type="presParOf" srcId="{33A884B0-FD38-43E2-99D9-69C0B9554784}" destId="{B1037039-0E9C-4273-B4FF-34EFD2E61A73}" srcOrd="5" destOrd="0" presId="urn:microsoft.com/office/officeart/2005/8/layout/hierarchy2"/>
    <dgm:cxn modelId="{8857E40E-97F0-4208-80B6-50F4624377CA}" type="presParOf" srcId="{B1037039-0E9C-4273-B4FF-34EFD2E61A73}" destId="{17424DC1-F7AE-494A-8A3E-DE6624D06BEE}" srcOrd="0" destOrd="0" presId="urn:microsoft.com/office/officeart/2005/8/layout/hierarchy2"/>
    <dgm:cxn modelId="{ACFD4AE8-B216-40C5-92E6-D0B8DE102F64}" type="presParOf" srcId="{B1037039-0E9C-4273-B4FF-34EFD2E61A73}" destId="{DFB9BA19-4EC4-49C7-9E04-D79EDA09071E}" srcOrd="1" destOrd="0" presId="urn:microsoft.com/office/officeart/2005/8/layout/hierarchy2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</a:rPr>
            <a:t>MATKA</a:t>
          </a:r>
          <a:endParaRPr lang="cs-CZ" b="1" dirty="0">
            <a:solidFill>
              <a:schemeClr val="bg2">
                <a:lumMod val="50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  <a:hlinkClick xmlns:r="http://schemas.openxmlformats.org/officeDocument/2006/relationships" r:id="" action="ppaction://hlinkshowjump?jump=nextslide">
                <a:snd r:embed="rId7" name="applause.wav" builtIn="1"/>
              </a:hlinkClick>
            </a:rPr>
            <a:t>DCERA</a:t>
          </a:r>
          <a:endParaRPr lang="cs-CZ" dirty="0">
            <a:solidFill>
              <a:schemeClr val="bg1"/>
            </a:solidFill>
          </a:endParaRPr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 custLinFactNeighborX="1125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1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1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1" custLinFactNeighborX="-3316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</dgm:ptLst>
  <dgm:cxnLst>
    <dgm:cxn modelId="{D93A77A3-2D2B-4803-80CD-FD18D46E232E}" type="presOf" srcId="{4800BC34-E873-4107-B024-BBAE337DAC98}" destId="{189901B2-8287-4FA9-9AF7-F8DCAF012513}" srcOrd="0" destOrd="0" presId="urn:microsoft.com/office/officeart/2005/8/layout/hierarchy2"/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FFCB7AF5-6562-4B99-8F5F-ED5579648BC9}" type="presOf" srcId="{7F8E8B34-2115-41FD-BEF7-B40B74340837}" destId="{6C9E567B-FE54-4959-8B1D-4D401BC39CBE}" srcOrd="0" destOrd="0" presId="urn:microsoft.com/office/officeart/2005/8/layout/hierarchy2"/>
    <dgm:cxn modelId="{B1C9A371-9FFC-4FC1-B38B-DB03567206A1}" type="presOf" srcId="{4A7B09F4-0097-40B5-B79D-D3E0700B3AE5}" destId="{7B70AE3E-508A-4993-A12E-85347D3EEA19}" srcOrd="0" destOrd="0" presId="urn:microsoft.com/office/officeart/2005/8/layout/hierarchy2"/>
    <dgm:cxn modelId="{9767CA42-D298-4AB2-8504-4BAF5564DBA2}" type="presOf" srcId="{2A39C067-6820-44E5-BCF9-B177D7EF66CB}" destId="{720765CC-D1DC-412E-A035-186708C1477F}" srcOrd="0" destOrd="0" presId="urn:microsoft.com/office/officeart/2005/8/layout/hierarchy2"/>
    <dgm:cxn modelId="{C8DD5D0C-6697-44BC-A698-8849E118DA2C}" type="presOf" srcId="{4A7B09F4-0097-40B5-B79D-D3E0700B3AE5}" destId="{C720F93F-5DB3-4DC8-AEB7-CFC56024F429}" srcOrd="1" destOrd="0" presId="urn:microsoft.com/office/officeart/2005/8/layout/hierarchy2"/>
    <dgm:cxn modelId="{375FB1CC-9A41-4B1E-8942-E1314202B77E}" type="presParOf" srcId="{720765CC-D1DC-412E-A035-186708C1477F}" destId="{336AC187-2EDD-44DA-8155-5A18E9D7DF65}" srcOrd="0" destOrd="0" presId="urn:microsoft.com/office/officeart/2005/8/layout/hierarchy2"/>
    <dgm:cxn modelId="{E145665D-1A9B-4B12-8CE2-FD632A3E502C}" type="presParOf" srcId="{336AC187-2EDD-44DA-8155-5A18E9D7DF65}" destId="{6C9E567B-FE54-4959-8B1D-4D401BC39CBE}" srcOrd="0" destOrd="0" presId="urn:microsoft.com/office/officeart/2005/8/layout/hierarchy2"/>
    <dgm:cxn modelId="{F3614E1B-09A9-4E17-B317-392068E7A547}" type="presParOf" srcId="{336AC187-2EDD-44DA-8155-5A18E9D7DF65}" destId="{33A884B0-FD38-43E2-99D9-69C0B9554784}" srcOrd="1" destOrd="0" presId="urn:microsoft.com/office/officeart/2005/8/layout/hierarchy2"/>
    <dgm:cxn modelId="{76E8E31C-CDE8-4448-9720-A501E70788AE}" type="presParOf" srcId="{33A884B0-FD38-43E2-99D9-69C0B9554784}" destId="{7B70AE3E-508A-4993-A12E-85347D3EEA19}" srcOrd="0" destOrd="0" presId="urn:microsoft.com/office/officeart/2005/8/layout/hierarchy2"/>
    <dgm:cxn modelId="{DA2A35BF-DEA8-438A-939A-62A0FA0F0877}" type="presParOf" srcId="{7B70AE3E-508A-4993-A12E-85347D3EEA19}" destId="{C720F93F-5DB3-4DC8-AEB7-CFC56024F429}" srcOrd="0" destOrd="0" presId="urn:microsoft.com/office/officeart/2005/8/layout/hierarchy2"/>
    <dgm:cxn modelId="{E63D8D40-E8CC-45BB-BC6A-A0A92DE039B0}" type="presParOf" srcId="{33A884B0-FD38-43E2-99D9-69C0B9554784}" destId="{C3B89721-60A2-46B4-87EC-8D2DD90ED5F1}" srcOrd="1" destOrd="0" presId="urn:microsoft.com/office/officeart/2005/8/layout/hierarchy2"/>
    <dgm:cxn modelId="{A8B1331E-08FB-4094-9C7F-89A522CD2D11}" type="presParOf" srcId="{C3B89721-60A2-46B4-87EC-8D2DD90ED5F1}" destId="{189901B2-8287-4FA9-9AF7-F8DCAF012513}" srcOrd="0" destOrd="0" presId="urn:microsoft.com/office/officeart/2005/8/layout/hierarchy2"/>
    <dgm:cxn modelId="{5985C190-DE74-461A-96F9-FB4B3613251E}" type="presParOf" srcId="{C3B89721-60A2-46B4-87EC-8D2DD90ED5F1}" destId="{4CB1A5FE-B823-479A-95B4-8ECDCAE78A06}" srcOrd="1" destOrd="0" presId="urn:microsoft.com/office/officeart/2005/8/layout/hierarchy2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DCC9EBC3-C0BF-4F6F-8E37-41B0F3E17E2C}" type="presOf" srcId="{2A39C067-6820-44E5-BCF9-B177D7EF66CB}" destId="{720765CC-D1DC-412E-A035-186708C1477F}" srcOrd="0" destOrd="0" presId="urn:microsoft.com/office/officeart/2005/8/layout/hierarchy2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</a:rPr>
            <a:t>OTEC</a:t>
          </a:r>
          <a:endParaRPr lang="cs-CZ" b="1" dirty="0">
            <a:solidFill>
              <a:schemeClr val="bg2">
                <a:lumMod val="75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/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/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applause.wav" builtIn="1"/>
              </a:hlinkClick>
            </a:rPr>
            <a:t>SYN</a:t>
          </a:r>
          <a:endParaRPr lang="cs-CZ" dirty="0"/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/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/>
        </a:p>
      </dgm:t>
    </dgm:pt>
    <dgm:pt modelId="{27E3D4C6-BCD6-4655-9D1F-935956360E37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>
                <a:snd r:embed="rId8" name="bomb.wav" builtIn="1"/>
              </a:hlinkClick>
            </a:rPr>
            <a:t>SYNOVEC</a:t>
          </a:r>
          <a:endParaRPr lang="cs-CZ" dirty="0"/>
        </a:p>
      </dgm:t>
    </dgm:pt>
    <dgm:pt modelId="{69496B64-6FFF-47CC-BE3C-67A935D33D07}" type="parTrans" cxnId="{46BA0C49-08D2-4981-955A-ADA2E5725AF7}">
      <dgm:prSet/>
      <dgm:spPr/>
      <dgm:t>
        <a:bodyPr/>
        <a:lstStyle/>
        <a:p>
          <a:endParaRPr lang="cs-CZ"/>
        </a:p>
      </dgm:t>
    </dgm:pt>
    <dgm:pt modelId="{70649991-9E0A-4CA3-B1C6-C34E73832B58}" type="sibTrans" cxnId="{46BA0C49-08D2-4981-955A-ADA2E5725AF7}">
      <dgm:prSet/>
      <dgm:spPr/>
      <dgm:t>
        <a:bodyPr/>
        <a:lstStyle/>
        <a:p>
          <a:endParaRPr lang="cs-CZ"/>
        </a:p>
      </dgm:t>
    </dgm:pt>
    <dgm:pt modelId="{944EF2B3-8167-42A3-92FF-440AB6CA2F09}">
      <dgm:prSet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>
                <a:snd r:embed="rId8" name="bomb.wav" builtIn="1"/>
              </a:hlinkClick>
            </a:rPr>
            <a:t>VNUK</a:t>
          </a:r>
          <a:endParaRPr lang="cs-CZ" dirty="0"/>
        </a:p>
      </dgm:t>
    </dgm:pt>
    <dgm:pt modelId="{5249DBA7-F7F3-4F36-A365-01A3DF7EC7BC}" type="parTrans" cxnId="{E70A31B9-C741-49BE-95DF-2586B56E709B}">
      <dgm:prSet/>
      <dgm:spPr/>
      <dgm:t>
        <a:bodyPr/>
        <a:lstStyle/>
        <a:p>
          <a:endParaRPr lang="cs-CZ"/>
        </a:p>
      </dgm:t>
    </dgm:pt>
    <dgm:pt modelId="{E18A8505-59C0-4A58-8D63-FA1823026EDB}" type="sibTrans" cxnId="{E70A31B9-C741-49BE-95DF-2586B56E709B}">
      <dgm:prSet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  <dgm:pt modelId="{844E0B13-718B-4C22-9105-DD3055F05CE8}" type="pres">
      <dgm:prSet presAssocID="{69496B64-6FFF-47CC-BE3C-67A935D33D07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D6400A7-B1DA-4EBC-A98B-69C8CA0C49EE}" type="pres">
      <dgm:prSet presAssocID="{69496B64-6FFF-47CC-BE3C-67A935D33D07}" presName="connTx" presStyleLbl="parChTrans1D2" presStyleIdx="1" presStyleCnt="3"/>
      <dgm:spPr/>
      <dgm:t>
        <a:bodyPr/>
        <a:lstStyle/>
        <a:p>
          <a:endParaRPr lang="cs-CZ"/>
        </a:p>
      </dgm:t>
    </dgm:pt>
    <dgm:pt modelId="{5475EE27-67AE-400D-ACE1-D1B541F5FEB0}" type="pres">
      <dgm:prSet presAssocID="{27E3D4C6-BCD6-4655-9D1F-935956360E37}" presName="root2" presStyleCnt="0"/>
      <dgm:spPr/>
    </dgm:pt>
    <dgm:pt modelId="{06633F3B-04A4-486D-861B-3EDC3043579D}" type="pres">
      <dgm:prSet presAssocID="{27E3D4C6-BCD6-4655-9D1F-935956360E37}" presName="LevelTwoTextNode" presStyleLbl="node2" presStyleIdx="1" presStyleCnt="3" custLinFactNeighborX="855" custLinFactNeighborY="5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5538197-FF12-4A06-96E0-893871C76AB6}" type="pres">
      <dgm:prSet presAssocID="{27E3D4C6-BCD6-4655-9D1F-935956360E37}" presName="level3hierChild" presStyleCnt="0"/>
      <dgm:spPr/>
    </dgm:pt>
    <dgm:pt modelId="{B3059D04-AD08-4333-AF81-483EBADFA5BD}" type="pres">
      <dgm:prSet presAssocID="{5249DBA7-F7F3-4F36-A365-01A3DF7EC7BC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033E3074-86F5-4B1A-9466-D8C1D823924B}" type="pres">
      <dgm:prSet presAssocID="{5249DBA7-F7F3-4F36-A365-01A3DF7EC7BC}" presName="connTx" presStyleLbl="parChTrans1D2" presStyleIdx="2" presStyleCnt="3"/>
      <dgm:spPr/>
      <dgm:t>
        <a:bodyPr/>
        <a:lstStyle/>
        <a:p>
          <a:endParaRPr lang="cs-CZ"/>
        </a:p>
      </dgm:t>
    </dgm:pt>
    <dgm:pt modelId="{B1037039-0E9C-4273-B4FF-34EFD2E61A73}" type="pres">
      <dgm:prSet presAssocID="{944EF2B3-8167-42A3-92FF-440AB6CA2F09}" presName="root2" presStyleCnt="0"/>
      <dgm:spPr/>
    </dgm:pt>
    <dgm:pt modelId="{17424DC1-F7AE-494A-8A3E-DE6624D06BEE}" type="pres">
      <dgm:prSet presAssocID="{944EF2B3-8167-42A3-92FF-440AB6CA2F0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B9BA19-4EC4-49C7-9E04-D79EDA09071E}" type="pres">
      <dgm:prSet presAssocID="{944EF2B3-8167-42A3-92FF-440AB6CA2F09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E70A31B9-C741-49BE-95DF-2586B56E709B}" srcId="{7F8E8B34-2115-41FD-BEF7-B40B74340837}" destId="{944EF2B3-8167-42A3-92FF-440AB6CA2F09}" srcOrd="2" destOrd="0" parTransId="{5249DBA7-F7F3-4F36-A365-01A3DF7EC7BC}" sibTransId="{E18A8505-59C0-4A58-8D63-FA1823026EDB}"/>
    <dgm:cxn modelId="{E5F144B1-81AA-4901-AB01-50D2DF3C963C}" type="presOf" srcId="{944EF2B3-8167-42A3-92FF-440AB6CA2F09}" destId="{17424DC1-F7AE-494A-8A3E-DE6624D06BEE}" srcOrd="0" destOrd="0" presId="urn:microsoft.com/office/officeart/2005/8/layout/hierarchy2"/>
    <dgm:cxn modelId="{9393B52C-DBB5-49FE-A32E-E72F58CDF361}" type="presOf" srcId="{4800BC34-E873-4107-B024-BBAE337DAC98}" destId="{189901B2-8287-4FA9-9AF7-F8DCAF012513}" srcOrd="0" destOrd="0" presId="urn:microsoft.com/office/officeart/2005/8/layout/hierarchy2"/>
    <dgm:cxn modelId="{9A54D62A-3574-48F9-811E-CF978D9017B3}" type="presOf" srcId="{4A7B09F4-0097-40B5-B79D-D3E0700B3AE5}" destId="{C720F93F-5DB3-4DC8-AEB7-CFC56024F429}" srcOrd="1" destOrd="0" presId="urn:microsoft.com/office/officeart/2005/8/layout/hierarchy2"/>
    <dgm:cxn modelId="{D7DBF0C0-7344-48E8-8D66-AEA1C14AD145}" type="presOf" srcId="{69496B64-6FFF-47CC-BE3C-67A935D33D07}" destId="{ED6400A7-B1DA-4EBC-A98B-69C8CA0C49EE}" srcOrd="1" destOrd="0" presId="urn:microsoft.com/office/officeart/2005/8/layout/hierarchy2"/>
    <dgm:cxn modelId="{AFE01CF3-9AE1-47C4-B485-D6ACADE46E44}" type="presOf" srcId="{27E3D4C6-BCD6-4655-9D1F-935956360E37}" destId="{06633F3B-04A4-486D-861B-3EDC3043579D}" srcOrd="0" destOrd="0" presId="urn:microsoft.com/office/officeart/2005/8/layout/hierarchy2"/>
    <dgm:cxn modelId="{2FF31892-E73F-4F1D-9A47-806D4717F4E2}" type="presOf" srcId="{2A39C067-6820-44E5-BCF9-B177D7EF66CB}" destId="{720765CC-D1DC-412E-A035-186708C1477F}" srcOrd="0" destOrd="0" presId="urn:microsoft.com/office/officeart/2005/8/layout/hierarchy2"/>
    <dgm:cxn modelId="{50E2F537-1AE1-4FE7-ABD4-8D0C3CA70AD9}" type="presOf" srcId="{5249DBA7-F7F3-4F36-A365-01A3DF7EC7BC}" destId="{033E3074-86F5-4B1A-9466-D8C1D823924B}" srcOrd="1" destOrd="0" presId="urn:microsoft.com/office/officeart/2005/8/layout/hierarchy2"/>
    <dgm:cxn modelId="{4577E993-6289-4EC9-948A-7D1CD2520747}" type="presOf" srcId="{69496B64-6FFF-47CC-BE3C-67A935D33D07}" destId="{844E0B13-718B-4C22-9105-DD3055F05CE8}" srcOrd="0" destOrd="0" presId="urn:microsoft.com/office/officeart/2005/8/layout/hierarchy2"/>
    <dgm:cxn modelId="{C9706189-3FCD-4A57-A615-0CED4AB623E3}" type="presOf" srcId="{5249DBA7-F7F3-4F36-A365-01A3DF7EC7BC}" destId="{B3059D04-AD08-4333-AF81-483EBADFA5BD}" srcOrd="0" destOrd="0" presId="urn:microsoft.com/office/officeart/2005/8/layout/hierarchy2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46BA0C49-08D2-4981-955A-ADA2E5725AF7}" srcId="{7F8E8B34-2115-41FD-BEF7-B40B74340837}" destId="{27E3D4C6-BCD6-4655-9D1F-935956360E37}" srcOrd="1" destOrd="0" parTransId="{69496B64-6FFF-47CC-BE3C-67A935D33D07}" sibTransId="{70649991-9E0A-4CA3-B1C6-C34E73832B58}"/>
    <dgm:cxn modelId="{F095BB2A-D851-421A-BCBF-6B2A77AD675D}" type="presOf" srcId="{4A7B09F4-0097-40B5-B79D-D3E0700B3AE5}" destId="{7B70AE3E-508A-4993-A12E-85347D3EEA19}" srcOrd="0" destOrd="0" presId="urn:microsoft.com/office/officeart/2005/8/layout/hierarchy2"/>
    <dgm:cxn modelId="{9599D44A-94A9-4D01-A2C2-BD48669C1B41}" type="presOf" srcId="{7F8E8B34-2115-41FD-BEF7-B40B74340837}" destId="{6C9E567B-FE54-4959-8B1D-4D401BC39CBE}" srcOrd="0" destOrd="0" presId="urn:microsoft.com/office/officeart/2005/8/layout/hierarchy2"/>
    <dgm:cxn modelId="{1E1A4D2A-435A-4F5B-9606-B8BFCC707481}" type="presParOf" srcId="{720765CC-D1DC-412E-A035-186708C1477F}" destId="{336AC187-2EDD-44DA-8155-5A18E9D7DF65}" srcOrd="0" destOrd="0" presId="urn:microsoft.com/office/officeart/2005/8/layout/hierarchy2"/>
    <dgm:cxn modelId="{BA2642AD-2859-4852-84DF-6D8C4C42BAC1}" type="presParOf" srcId="{336AC187-2EDD-44DA-8155-5A18E9D7DF65}" destId="{6C9E567B-FE54-4959-8B1D-4D401BC39CBE}" srcOrd="0" destOrd="0" presId="urn:microsoft.com/office/officeart/2005/8/layout/hierarchy2"/>
    <dgm:cxn modelId="{F094C573-BD69-4B9B-95D1-8DCE7016F600}" type="presParOf" srcId="{336AC187-2EDD-44DA-8155-5A18E9D7DF65}" destId="{33A884B0-FD38-43E2-99D9-69C0B9554784}" srcOrd="1" destOrd="0" presId="urn:microsoft.com/office/officeart/2005/8/layout/hierarchy2"/>
    <dgm:cxn modelId="{7AFB4505-C8CE-4B93-A962-8CB964B9F790}" type="presParOf" srcId="{33A884B0-FD38-43E2-99D9-69C0B9554784}" destId="{7B70AE3E-508A-4993-A12E-85347D3EEA19}" srcOrd="0" destOrd="0" presId="urn:microsoft.com/office/officeart/2005/8/layout/hierarchy2"/>
    <dgm:cxn modelId="{4DB2DDA6-2F6E-4D68-BC38-82D013395DA9}" type="presParOf" srcId="{7B70AE3E-508A-4993-A12E-85347D3EEA19}" destId="{C720F93F-5DB3-4DC8-AEB7-CFC56024F429}" srcOrd="0" destOrd="0" presId="urn:microsoft.com/office/officeart/2005/8/layout/hierarchy2"/>
    <dgm:cxn modelId="{C1989837-6841-4928-A8FF-B33508E7A0DF}" type="presParOf" srcId="{33A884B0-FD38-43E2-99D9-69C0B9554784}" destId="{C3B89721-60A2-46B4-87EC-8D2DD90ED5F1}" srcOrd="1" destOrd="0" presId="urn:microsoft.com/office/officeart/2005/8/layout/hierarchy2"/>
    <dgm:cxn modelId="{0510C1F8-8B9B-4EBB-8EC1-568C10D44770}" type="presParOf" srcId="{C3B89721-60A2-46B4-87EC-8D2DD90ED5F1}" destId="{189901B2-8287-4FA9-9AF7-F8DCAF012513}" srcOrd="0" destOrd="0" presId="urn:microsoft.com/office/officeart/2005/8/layout/hierarchy2"/>
    <dgm:cxn modelId="{16B05391-900A-436C-A22D-9540238162F2}" type="presParOf" srcId="{C3B89721-60A2-46B4-87EC-8D2DD90ED5F1}" destId="{4CB1A5FE-B823-479A-95B4-8ECDCAE78A06}" srcOrd="1" destOrd="0" presId="urn:microsoft.com/office/officeart/2005/8/layout/hierarchy2"/>
    <dgm:cxn modelId="{EC9C2088-15BE-43D0-BB41-5109D012AD1D}" type="presParOf" srcId="{33A884B0-FD38-43E2-99D9-69C0B9554784}" destId="{844E0B13-718B-4C22-9105-DD3055F05CE8}" srcOrd="2" destOrd="0" presId="urn:microsoft.com/office/officeart/2005/8/layout/hierarchy2"/>
    <dgm:cxn modelId="{9DFDFC59-8403-4B4B-BE43-C247D2597E3A}" type="presParOf" srcId="{844E0B13-718B-4C22-9105-DD3055F05CE8}" destId="{ED6400A7-B1DA-4EBC-A98B-69C8CA0C49EE}" srcOrd="0" destOrd="0" presId="urn:microsoft.com/office/officeart/2005/8/layout/hierarchy2"/>
    <dgm:cxn modelId="{6F7937D2-BF0A-4879-865A-A4D8BC893CB5}" type="presParOf" srcId="{33A884B0-FD38-43E2-99D9-69C0B9554784}" destId="{5475EE27-67AE-400D-ACE1-D1B541F5FEB0}" srcOrd="3" destOrd="0" presId="urn:microsoft.com/office/officeart/2005/8/layout/hierarchy2"/>
    <dgm:cxn modelId="{12B9E4E5-2EDF-490B-8757-176A6B76B120}" type="presParOf" srcId="{5475EE27-67AE-400D-ACE1-D1B541F5FEB0}" destId="{06633F3B-04A4-486D-861B-3EDC3043579D}" srcOrd="0" destOrd="0" presId="urn:microsoft.com/office/officeart/2005/8/layout/hierarchy2"/>
    <dgm:cxn modelId="{B3FB6635-F101-468A-9F21-693323492EBA}" type="presParOf" srcId="{5475EE27-67AE-400D-ACE1-D1B541F5FEB0}" destId="{55538197-FF12-4A06-96E0-893871C76AB6}" srcOrd="1" destOrd="0" presId="urn:microsoft.com/office/officeart/2005/8/layout/hierarchy2"/>
    <dgm:cxn modelId="{154EFDDA-98F2-44FD-8ADC-B20F78A31BF6}" type="presParOf" srcId="{33A884B0-FD38-43E2-99D9-69C0B9554784}" destId="{B3059D04-AD08-4333-AF81-483EBADFA5BD}" srcOrd="4" destOrd="0" presId="urn:microsoft.com/office/officeart/2005/8/layout/hierarchy2"/>
    <dgm:cxn modelId="{6DC01BF2-6713-4800-9C5E-15F86C7B63B6}" type="presParOf" srcId="{B3059D04-AD08-4333-AF81-483EBADFA5BD}" destId="{033E3074-86F5-4B1A-9466-D8C1D823924B}" srcOrd="0" destOrd="0" presId="urn:microsoft.com/office/officeart/2005/8/layout/hierarchy2"/>
    <dgm:cxn modelId="{216CA27E-B0AC-43B0-AB7A-D762A5D0F172}" type="presParOf" srcId="{33A884B0-FD38-43E2-99D9-69C0B9554784}" destId="{B1037039-0E9C-4273-B4FF-34EFD2E61A73}" srcOrd="5" destOrd="0" presId="urn:microsoft.com/office/officeart/2005/8/layout/hierarchy2"/>
    <dgm:cxn modelId="{AFD68507-A588-4FFC-B3E2-A55559ACDCD3}" type="presParOf" srcId="{B1037039-0E9C-4273-B4FF-34EFD2E61A73}" destId="{17424DC1-F7AE-494A-8A3E-DE6624D06BEE}" srcOrd="0" destOrd="0" presId="urn:microsoft.com/office/officeart/2005/8/layout/hierarchy2"/>
    <dgm:cxn modelId="{70455923-9FB2-4D50-ACD7-F23D80AF0CB1}" type="presParOf" srcId="{B1037039-0E9C-4273-B4FF-34EFD2E61A73}" destId="{DFB9BA19-4EC4-49C7-9E04-D79EDA09071E}" srcOrd="1" destOrd="0" presId="urn:microsoft.com/office/officeart/2005/8/layout/hierarchy2"/>
  </dgm:cxnLst>
  <dgm:bg/>
  <dgm:whole/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</a:rPr>
            <a:t>OTEC</a:t>
          </a:r>
          <a:endParaRPr lang="cs-CZ" b="1" dirty="0">
            <a:solidFill>
              <a:schemeClr val="bg2">
                <a:lumMod val="50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  <a:hlinkClick xmlns:r="http://schemas.openxmlformats.org/officeDocument/2006/relationships" r:id="" action="ppaction://hlinkshowjump?jump=nextslide">
                <a:snd r:embed="rId7" name="applause.wav" builtIn="1"/>
              </a:hlinkClick>
            </a:rPr>
            <a:t>SYN</a:t>
          </a:r>
          <a:endParaRPr lang="cs-CZ" dirty="0">
            <a:solidFill>
              <a:schemeClr val="bg1"/>
            </a:solidFill>
          </a:endParaRPr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 custLinFactNeighborX="1125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1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1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1" custLinFactNeighborX="-3316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</dgm:ptLst>
  <dgm:cxnLst>
    <dgm:cxn modelId="{2D8DFF6D-38C4-4CFE-8CB4-DEAA9A1FAD1A}" type="presOf" srcId="{4800BC34-E873-4107-B024-BBAE337DAC98}" destId="{189901B2-8287-4FA9-9AF7-F8DCAF012513}" srcOrd="0" destOrd="0" presId="urn:microsoft.com/office/officeart/2005/8/layout/hierarchy2"/>
    <dgm:cxn modelId="{F56026FC-B590-4BB0-9881-9383E48F86EB}" type="presOf" srcId="{4A7B09F4-0097-40B5-B79D-D3E0700B3AE5}" destId="{C720F93F-5DB3-4DC8-AEB7-CFC56024F429}" srcOrd="1" destOrd="0" presId="urn:microsoft.com/office/officeart/2005/8/layout/hierarchy2"/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866B53EA-8F3B-4D76-B95F-BC379DE4C33B}" type="presOf" srcId="{7F8E8B34-2115-41FD-BEF7-B40B74340837}" destId="{6C9E567B-FE54-4959-8B1D-4D401BC39CBE}" srcOrd="0" destOrd="0" presId="urn:microsoft.com/office/officeart/2005/8/layout/hierarchy2"/>
    <dgm:cxn modelId="{A21A91D4-3584-429D-BF3B-C30C69B36732}" type="presOf" srcId="{2A39C067-6820-44E5-BCF9-B177D7EF66CB}" destId="{720765CC-D1DC-412E-A035-186708C1477F}" srcOrd="0" destOrd="0" presId="urn:microsoft.com/office/officeart/2005/8/layout/hierarchy2"/>
    <dgm:cxn modelId="{FDBDB364-62A2-4EBF-B23C-79DEA405B74F}" type="presOf" srcId="{4A7B09F4-0097-40B5-B79D-D3E0700B3AE5}" destId="{7B70AE3E-508A-4993-A12E-85347D3EEA19}" srcOrd="0" destOrd="0" presId="urn:microsoft.com/office/officeart/2005/8/layout/hierarchy2"/>
    <dgm:cxn modelId="{D3280082-4F1A-4249-B67F-5B87A04AD03D}" type="presParOf" srcId="{720765CC-D1DC-412E-A035-186708C1477F}" destId="{336AC187-2EDD-44DA-8155-5A18E9D7DF65}" srcOrd="0" destOrd="0" presId="urn:microsoft.com/office/officeart/2005/8/layout/hierarchy2"/>
    <dgm:cxn modelId="{AA71E227-9894-4454-B29E-2F79ED09FAFF}" type="presParOf" srcId="{336AC187-2EDD-44DA-8155-5A18E9D7DF65}" destId="{6C9E567B-FE54-4959-8B1D-4D401BC39CBE}" srcOrd="0" destOrd="0" presId="urn:microsoft.com/office/officeart/2005/8/layout/hierarchy2"/>
    <dgm:cxn modelId="{532A7CD0-567F-4ADB-A289-B5DD750E723B}" type="presParOf" srcId="{336AC187-2EDD-44DA-8155-5A18E9D7DF65}" destId="{33A884B0-FD38-43E2-99D9-69C0B9554784}" srcOrd="1" destOrd="0" presId="urn:microsoft.com/office/officeart/2005/8/layout/hierarchy2"/>
    <dgm:cxn modelId="{69B345A2-51EE-4F27-9754-1AE532EAE8BE}" type="presParOf" srcId="{33A884B0-FD38-43E2-99D9-69C0B9554784}" destId="{7B70AE3E-508A-4993-A12E-85347D3EEA19}" srcOrd="0" destOrd="0" presId="urn:microsoft.com/office/officeart/2005/8/layout/hierarchy2"/>
    <dgm:cxn modelId="{4FACB225-A0F8-4B6F-B424-8B97838F3B39}" type="presParOf" srcId="{7B70AE3E-508A-4993-A12E-85347D3EEA19}" destId="{C720F93F-5DB3-4DC8-AEB7-CFC56024F429}" srcOrd="0" destOrd="0" presId="urn:microsoft.com/office/officeart/2005/8/layout/hierarchy2"/>
    <dgm:cxn modelId="{73724613-D09F-4C45-BE0A-7680D4388257}" type="presParOf" srcId="{33A884B0-FD38-43E2-99D9-69C0B9554784}" destId="{C3B89721-60A2-46B4-87EC-8D2DD90ED5F1}" srcOrd="1" destOrd="0" presId="urn:microsoft.com/office/officeart/2005/8/layout/hierarchy2"/>
    <dgm:cxn modelId="{41B15731-2EC7-406C-B6D3-2A2EA31B7598}" type="presParOf" srcId="{C3B89721-60A2-46B4-87EC-8D2DD90ED5F1}" destId="{189901B2-8287-4FA9-9AF7-F8DCAF012513}" srcOrd="0" destOrd="0" presId="urn:microsoft.com/office/officeart/2005/8/layout/hierarchy2"/>
    <dgm:cxn modelId="{25B3029F-9511-470F-8EBF-E01D55B51165}" type="presParOf" srcId="{C3B89721-60A2-46B4-87EC-8D2DD90ED5F1}" destId="{4CB1A5FE-B823-479A-95B4-8ECDCAE78A06}" srcOrd="1" destOrd="0" presId="urn:microsoft.com/office/officeart/2005/8/layout/hierarchy2"/>
  </dgm:cxnLst>
  <dgm:bg/>
  <dgm:whole/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90BD23F6-B6A8-4F96-91E7-28300D356894}" type="presOf" srcId="{2A39C067-6820-44E5-BCF9-B177D7EF66CB}" destId="{720765CC-D1DC-412E-A035-186708C1477F}" srcOrd="0" destOrd="0" presId="urn:microsoft.com/office/officeart/2005/8/layout/hierarchy2"/>
  </dgm:cxnLst>
  <dgm:bg/>
  <dgm:whole/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</a:rPr>
            <a:t>OTEC</a:t>
          </a:r>
          <a:endParaRPr lang="cs-CZ" b="1" dirty="0">
            <a:solidFill>
              <a:schemeClr val="bg2">
                <a:lumMod val="75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/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/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" action="ppaction://hlinkshowjump?jump=nextslide">
                <a:snd r:embed="rId7" name="applause.wav" builtIn="1"/>
              </a:hlinkClick>
            </a:rPr>
            <a:t>DCERA</a:t>
          </a:r>
          <a:endParaRPr lang="cs-CZ" dirty="0"/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/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/>
        </a:p>
      </dgm:t>
    </dgm:pt>
    <dgm:pt modelId="{27E3D4C6-BCD6-4655-9D1F-935956360E37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8" name="bomb.wav" builtIn="1"/>
              </a:hlinkClick>
            </a:rPr>
            <a:t>VNUČKA</a:t>
          </a:r>
          <a:endParaRPr lang="cs-CZ" dirty="0"/>
        </a:p>
      </dgm:t>
    </dgm:pt>
    <dgm:pt modelId="{69496B64-6FFF-47CC-BE3C-67A935D33D07}" type="parTrans" cxnId="{46BA0C49-08D2-4981-955A-ADA2E5725AF7}">
      <dgm:prSet/>
      <dgm:spPr/>
      <dgm:t>
        <a:bodyPr/>
        <a:lstStyle/>
        <a:p>
          <a:endParaRPr lang="cs-CZ"/>
        </a:p>
      </dgm:t>
    </dgm:pt>
    <dgm:pt modelId="{70649991-9E0A-4CA3-B1C6-C34E73832B58}" type="sibTrans" cxnId="{46BA0C49-08D2-4981-955A-ADA2E5725AF7}">
      <dgm:prSet/>
      <dgm:spPr/>
      <dgm:t>
        <a:bodyPr/>
        <a:lstStyle/>
        <a:p>
          <a:endParaRPr lang="cs-CZ"/>
        </a:p>
      </dgm:t>
    </dgm:pt>
    <dgm:pt modelId="{944EF2B3-8167-42A3-92FF-440AB6CA2F09}">
      <dgm:prSet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8" name="bomb.wav" builtIn="1"/>
              </a:hlinkClick>
            </a:rPr>
            <a:t>NETEŘ</a:t>
          </a:r>
          <a:endParaRPr lang="cs-CZ" dirty="0"/>
        </a:p>
      </dgm:t>
    </dgm:pt>
    <dgm:pt modelId="{5249DBA7-F7F3-4F36-A365-01A3DF7EC7BC}" type="parTrans" cxnId="{E70A31B9-C741-49BE-95DF-2586B56E709B}">
      <dgm:prSet/>
      <dgm:spPr/>
      <dgm:t>
        <a:bodyPr/>
        <a:lstStyle/>
        <a:p>
          <a:endParaRPr lang="cs-CZ"/>
        </a:p>
      </dgm:t>
    </dgm:pt>
    <dgm:pt modelId="{E18A8505-59C0-4A58-8D63-FA1823026EDB}" type="sibTrans" cxnId="{E70A31B9-C741-49BE-95DF-2586B56E709B}">
      <dgm:prSet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  <dgm:pt modelId="{844E0B13-718B-4C22-9105-DD3055F05CE8}" type="pres">
      <dgm:prSet presAssocID="{69496B64-6FFF-47CC-BE3C-67A935D33D07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D6400A7-B1DA-4EBC-A98B-69C8CA0C49EE}" type="pres">
      <dgm:prSet presAssocID="{69496B64-6FFF-47CC-BE3C-67A935D33D07}" presName="connTx" presStyleLbl="parChTrans1D2" presStyleIdx="1" presStyleCnt="3"/>
      <dgm:spPr/>
      <dgm:t>
        <a:bodyPr/>
        <a:lstStyle/>
        <a:p>
          <a:endParaRPr lang="cs-CZ"/>
        </a:p>
      </dgm:t>
    </dgm:pt>
    <dgm:pt modelId="{5475EE27-67AE-400D-ACE1-D1B541F5FEB0}" type="pres">
      <dgm:prSet presAssocID="{27E3D4C6-BCD6-4655-9D1F-935956360E37}" presName="root2" presStyleCnt="0"/>
      <dgm:spPr/>
    </dgm:pt>
    <dgm:pt modelId="{06633F3B-04A4-486D-861B-3EDC3043579D}" type="pres">
      <dgm:prSet presAssocID="{27E3D4C6-BCD6-4655-9D1F-935956360E37}" presName="LevelTwoTextNode" presStyleLbl="node2" presStyleIdx="1" presStyleCnt="3" custLinFactNeighborX="855" custLinFactNeighborY="5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5538197-FF12-4A06-96E0-893871C76AB6}" type="pres">
      <dgm:prSet presAssocID="{27E3D4C6-BCD6-4655-9D1F-935956360E37}" presName="level3hierChild" presStyleCnt="0"/>
      <dgm:spPr/>
    </dgm:pt>
    <dgm:pt modelId="{B3059D04-AD08-4333-AF81-483EBADFA5BD}" type="pres">
      <dgm:prSet presAssocID="{5249DBA7-F7F3-4F36-A365-01A3DF7EC7BC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033E3074-86F5-4B1A-9466-D8C1D823924B}" type="pres">
      <dgm:prSet presAssocID="{5249DBA7-F7F3-4F36-A365-01A3DF7EC7BC}" presName="connTx" presStyleLbl="parChTrans1D2" presStyleIdx="2" presStyleCnt="3"/>
      <dgm:spPr/>
      <dgm:t>
        <a:bodyPr/>
        <a:lstStyle/>
        <a:p>
          <a:endParaRPr lang="cs-CZ"/>
        </a:p>
      </dgm:t>
    </dgm:pt>
    <dgm:pt modelId="{B1037039-0E9C-4273-B4FF-34EFD2E61A73}" type="pres">
      <dgm:prSet presAssocID="{944EF2B3-8167-42A3-92FF-440AB6CA2F09}" presName="root2" presStyleCnt="0"/>
      <dgm:spPr/>
    </dgm:pt>
    <dgm:pt modelId="{17424DC1-F7AE-494A-8A3E-DE6624D06BEE}" type="pres">
      <dgm:prSet presAssocID="{944EF2B3-8167-42A3-92FF-440AB6CA2F0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B9BA19-4EC4-49C7-9E04-D79EDA09071E}" type="pres">
      <dgm:prSet presAssocID="{944EF2B3-8167-42A3-92FF-440AB6CA2F09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E70A31B9-C741-49BE-95DF-2586B56E709B}" srcId="{7F8E8B34-2115-41FD-BEF7-B40B74340837}" destId="{944EF2B3-8167-42A3-92FF-440AB6CA2F09}" srcOrd="2" destOrd="0" parTransId="{5249DBA7-F7F3-4F36-A365-01A3DF7EC7BC}" sibTransId="{E18A8505-59C0-4A58-8D63-FA1823026EDB}"/>
    <dgm:cxn modelId="{BEC7E760-5B41-477F-9D4C-A08B50633E06}" type="presOf" srcId="{69496B64-6FFF-47CC-BE3C-67A935D33D07}" destId="{ED6400A7-B1DA-4EBC-A98B-69C8CA0C49EE}" srcOrd="1" destOrd="0" presId="urn:microsoft.com/office/officeart/2005/8/layout/hierarchy2"/>
    <dgm:cxn modelId="{AC5F3287-55AA-4B29-90C4-D20A1EB3DB23}" type="presOf" srcId="{69496B64-6FFF-47CC-BE3C-67A935D33D07}" destId="{844E0B13-718B-4C22-9105-DD3055F05CE8}" srcOrd="0" destOrd="0" presId="urn:microsoft.com/office/officeart/2005/8/layout/hierarchy2"/>
    <dgm:cxn modelId="{E1701095-844D-46FB-BA7A-4B6C536BD98B}" type="presOf" srcId="{7F8E8B34-2115-41FD-BEF7-B40B74340837}" destId="{6C9E567B-FE54-4959-8B1D-4D401BC39CBE}" srcOrd="0" destOrd="0" presId="urn:microsoft.com/office/officeart/2005/8/layout/hierarchy2"/>
    <dgm:cxn modelId="{87DFA3FE-5ABC-4E62-A545-B4570F508C88}" type="presOf" srcId="{2A39C067-6820-44E5-BCF9-B177D7EF66CB}" destId="{720765CC-D1DC-412E-A035-186708C1477F}" srcOrd="0" destOrd="0" presId="urn:microsoft.com/office/officeart/2005/8/layout/hierarchy2"/>
    <dgm:cxn modelId="{C76829D6-16C5-421C-A5A7-7F1295ACD106}" type="presOf" srcId="{4A7B09F4-0097-40B5-B79D-D3E0700B3AE5}" destId="{C720F93F-5DB3-4DC8-AEB7-CFC56024F429}" srcOrd="1" destOrd="0" presId="urn:microsoft.com/office/officeart/2005/8/layout/hierarchy2"/>
    <dgm:cxn modelId="{2C6F3172-87FE-4CFF-8467-6509DAA040A4}" type="presOf" srcId="{4800BC34-E873-4107-B024-BBAE337DAC98}" destId="{189901B2-8287-4FA9-9AF7-F8DCAF012513}" srcOrd="0" destOrd="0" presId="urn:microsoft.com/office/officeart/2005/8/layout/hierarchy2"/>
    <dgm:cxn modelId="{D41A75F5-E96F-4887-B2B5-C53CDCAC8A1F}" type="presOf" srcId="{4A7B09F4-0097-40B5-B79D-D3E0700B3AE5}" destId="{7B70AE3E-508A-4993-A12E-85347D3EEA19}" srcOrd="0" destOrd="0" presId="urn:microsoft.com/office/officeart/2005/8/layout/hierarchy2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46BA0C49-08D2-4981-955A-ADA2E5725AF7}" srcId="{7F8E8B34-2115-41FD-BEF7-B40B74340837}" destId="{27E3D4C6-BCD6-4655-9D1F-935956360E37}" srcOrd="1" destOrd="0" parTransId="{69496B64-6FFF-47CC-BE3C-67A935D33D07}" sibTransId="{70649991-9E0A-4CA3-B1C6-C34E73832B58}"/>
    <dgm:cxn modelId="{6AA8AAA9-9E92-472A-A46F-454FF69E110E}" type="presOf" srcId="{5249DBA7-F7F3-4F36-A365-01A3DF7EC7BC}" destId="{B3059D04-AD08-4333-AF81-483EBADFA5BD}" srcOrd="0" destOrd="0" presId="urn:microsoft.com/office/officeart/2005/8/layout/hierarchy2"/>
    <dgm:cxn modelId="{2F7B1F4E-2C34-4476-A278-8C7565FC7599}" type="presOf" srcId="{27E3D4C6-BCD6-4655-9D1F-935956360E37}" destId="{06633F3B-04A4-486D-861B-3EDC3043579D}" srcOrd="0" destOrd="0" presId="urn:microsoft.com/office/officeart/2005/8/layout/hierarchy2"/>
    <dgm:cxn modelId="{96563689-C6C2-4B71-A3B7-A690C9F49E39}" type="presOf" srcId="{5249DBA7-F7F3-4F36-A365-01A3DF7EC7BC}" destId="{033E3074-86F5-4B1A-9466-D8C1D823924B}" srcOrd="1" destOrd="0" presId="urn:microsoft.com/office/officeart/2005/8/layout/hierarchy2"/>
    <dgm:cxn modelId="{65EA4C5A-5111-40F2-96AB-129BF1C39326}" type="presOf" srcId="{944EF2B3-8167-42A3-92FF-440AB6CA2F09}" destId="{17424DC1-F7AE-494A-8A3E-DE6624D06BEE}" srcOrd="0" destOrd="0" presId="urn:microsoft.com/office/officeart/2005/8/layout/hierarchy2"/>
    <dgm:cxn modelId="{23A25A41-1BAA-43C9-8C2D-590E4EED30A2}" type="presParOf" srcId="{720765CC-D1DC-412E-A035-186708C1477F}" destId="{336AC187-2EDD-44DA-8155-5A18E9D7DF65}" srcOrd="0" destOrd="0" presId="urn:microsoft.com/office/officeart/2005/8/layout/hierarchy2"/>
    <dgm:cxn modelId="{2E335C6F-2E7A-42D3-BDEE-E446D8C9E40C}" type="presParOf" srcId="{336AC187-2EDD-44DA-8155-5A18E9D7DF65}" destId="{6C9E567B-FE54-4959-8B1D-4D401BC39CBE}" srcOrd="0" destOrd="0" presId="urn:microsoft.com/office/officeart/2005/8/layout/hierarchy2"/>
    <dgm:cxn modelId="{C7FC0F11-EC06-4F0B-9F42-38A71D978B32}" type="presParOf" srcId="{336AC187-2EDD-44DA-8155-5A18E9D7DF65}" destId="{33A884B0-FD38-43E2-99D9-69C0B9554784}" srcOrd="1" destOrd="0" presId="urn:microsoft.com/office/officeart/2005/8/layout/hierarchy2"/>
    <dgm:cxn modelId="{77C317D8-0AA1-4A5A-959A-956386E705B8}" type="presParOf" srcId="{33A884B0-FD38-43E2-99D9-69C0B9554784}" destId="{7B70AE3E-508A-4993-A12E-85347D3EEA19}" srcOrd="0" destOrd="0" presId="urn:microsoft.com/office/officeart/2005/8/layout/hierarchy2"/>
    <dgm:cxn modelId="{1CAD350A-B307-4DD2-9659-BD088538B5F1}" type="presParOf" srcId="{7B70AE3E-508A-4993-A12E-85347D3EEA19}" destId="{C720F93F-5DB3-4DC8-AEB7-CFC56024F429}" srcOrd="0" destOrd="0" presId="urn:microsoft.com/office/officeart/2005/8/layout/hierarchy2"/>
    <dgm:cxn modelId="{4842EE80-7CC5-4808-884B-9E00063FF11D}" type="presParOf" srcId="{33A884B0-FD38-43E2-99D9-69C0B9554784}" destId="{C3B89721-60A2-46B4-87EC-8D2DD90ED5F1}" srcOrd="1" destOrd="0" presId="urn:microsoft.com/office/officeart/2005/8/layout/hierarchy2"/>
    <dgm:cxn modelId="{0E52876B-48BF-4C2E-9EF1-EC893E56350C}" type="presParOf" srcId="{C3B89721-60A2-46B4-87EC-8D2DD90ED5F1}" destId="{189901B2-8287-4FA9-9AF7-F8DCAF012513}" srcOrd="0" destOrd="0" presId="urn:microsoft.com/office/officeart/2005/8/layout/hierarchy2"/>
    <dgm:cxn modelId="{B04A4B8E-6B68-47B0-81B8-0820A65A73AE}" type="presParOf" srcId="{C3B89721-60A2-46B4-87EC-8D2DD90ED5F1}" destId="{4CB1A5FE-B823-479A-95B4-8ECDCAE78A06}" srcOrd="1" destOrd="0" presId="urn:microsoft.com/office/officeart/2005/8/layout/hierarchy2"/>
    <dgm:cxn modelId="{BE6A2918-D2CB-4A49-BAF1-B1E2A124A377}" type="presParOf" srcId="{33A884B0-FD38-43E2-99D9-69C0B9554784}" destId="{844E0B13-718B-4C22-9105-DD3055F05CE8}" srcOrd="2" destOrd="0" presId="urn:microsoft.com/office/officeart/2005/8/layout/hierarchy2"/>
    <dgm:cxn modelId="{FDEA8E3E-2CAD-41D1-9253-7A157FCEDDB0}" type="presParOf" srcId="{844E0B13-718B-4C22-9105-DD3055F05CE8}" destId="{ED6400A7-B1DA-4EBC-A98B-69C8CA0C49EE}" srcOrd="0" destOrd="0" presId="urn:microsoft.com/office/officeart/2005/8/layout/hierarchy2"/>
    <dgm:cxn modelId="{FB7A1107-AB1A-4161-A192-2C0E18391DE9}" type="presParOf" srcId="{33A884B0-FD38-43E2-99D9-69C0B9554784}" destId="{5475EE27-67AE-400D-ACE1-D1B541F5FEB0}" srcOrd="3" destOrd="0" presId="urn:microsoft.com/office/officeart/2005/8/layout/hierarchy2"/>
    <dgm:cxn modelId="{4E267A74-506A-46EC-81E3-9C811979AB3B}" type="presParOf" srcId="{5475EE27-67AE-400D-ACE1-D1B541F5FEB0}" destId="{06633F3B-04A4-486D-861B-3EDC3043579D}" srcOrd="0" destOrd="0" presId="urn:microsoft.com/office/officeart/2005/8/layout/hierarchy2"/>
    <dgm:cxn modelId="{4CF90A35-5DDC-4587-981B-116B0325C324}" type="presParOf" srcId="{5475EE27-67AE-400D-ACE1-D1B541F5FEB0}" destId="{55538197-FF12-4A06-96E0-893871C76AB6}" srcOrd="1" destOrd="0" presId="urn:microsoft.com/office/officeart/2005/8/layout/hierarchy2"/>
    <dgm:cxn modelId="{32DE2564-C531-43A5-A07D-B7E1A3EF7327}" type="presParOf" srcId="{33A884B0-FD38-43E2-99D9-69C0B9554784}" destId="{B3059D04-AD08-4333-AF81-483EBADFA5BD}" srcOrd="4" destOrd="0" presId="urn:microsoft.com/office/officeart/2005/8/layout/hierarchy2"/>
    <dgm:cxn modelId="{386EF910-1179-47C2-90DC-073CFB452E0F}" type="presParOf" srcId="{B3059D04-AD08-4333-AF81-483EBADFA5BD}" destId="{033E3074-86F5-4B1A-9466-D8C1D823924B}" srcOrd="0" destOrd="0" presId="urn:microsoft.com/office/officeart/2005/8/layout/hierarchy2"/>
    <dgm:cxn modelId="{E8EBD310-B444-491F-8957-074CBBDF45E9}" type="presParOf" srcId="{33A884B0-FD38-43E2-99D9-69C0B9554784}" destId="{B1037039-0E9C-4273-B4FF-34EFD2E61A73}" srcOrd="5" destOrd="0" presId="urn:microsoft.com/office/officeart/2005/8/layout/hierarchy2"/>
    <dgm:cxn modelId="{AE10C17C-C71F-476A-AAD5-8A86BFAA8B97}" type="presParOf" srcId="{B1037039-0E9C-4273-B4FF-34EFD2E61A73}" destId="{17424DC1-F7AE-494A-8A3E-DE6624D06BEE}" srcOrd="0" destOrd="0" presId="urn:microsoft.com/office/officeart/2005/8/layout/hierarchy2"/>
    <dgm:cxn modelId="{60700F77-4AC8-46B1-9748-87F4F62196C5}" type="presParOf" srcId="{B1037039-0E9C-4273-B4FF-34EFD2E61A73}" destId="{DFB9BA19-4EC4-49C7-9E04-D79EDA09071E}" srcOrd="1" destOrd="0" presId="urn:microsoft.com/office/officeart/2005/8/layout/hierarchy2"/>
  </dgm:cxnLst>
  <dgm:bg/>
  <dgm:whole/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</a:rPr>
            <a:t>OTEC</a:t>
          </a:r>
          <a:endParaRPr lang="cs-CZ" b="1" dirty="0">
            <a:solidFill>
              <a:schemeClr val="bg2">
                <a:lumMod val="50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  <a:hlinkClick xmlns:r="http://schemas.openxmlformats.org/officeDocument/2006/relationships" r:id="" action="ppaction://hlinkshowjump?jump=nextslide">
                <a:snd r:embed="rId7" name="applause.wav" builtIn="1"/>
              </a:hlinkClick>
            </a:rPr>
            <a:t>DCERA</a:t>
          </a:r>
          <a:endParaRPr lang="cs-CZ" dirty="0">
            <a:solidFill>
              <a:schemeClr val="bg1"/>
            </a:solidFill>
          </a:endParaRPr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 custLinFactNeighborX="1125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1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1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1" custLinFactNeighborX="-3316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E7B1BD02-5836-4B32-B25C-E555B1F79C91}" type="presOf" srcId="{2A39C067-6820-44E5-BCF9-B177D7EF66CB}" destId="{720765CC-D1DC-412E-A035-186708C1477F}" srcOrd="0" destOrd="0" presId="urn:microsoft.com/office/officeart/2005/8/layout/hierarchy2"/>
    <dgm:cxn modelId="{002CD157-26F8-49A1-AC5B-6C11B89A2BB5}" type="presOf" srcId="{4A7B09F4-0097-40B5-B79D-D3E0700B3AE5}" destId="{C720F93F-5DB3-4DC8-AEB7-CFC56024F429}" srcOrd="1" destOrd="0" presId="urn:microsoft.com/office/officeart/2005/8/layout/hierarchy2"/>
    <dgm:cxn modelId="{72FF8FEA-8E7C-4B52-81C4-A3317B5E61DC}" type="presOf" srcId="{4800BC34-E873-4107-B024-BBAE337DAC98}" destId="{189901B2-8287-4FA9-9AF7-F8DCAF012513}" srcOrd="0" destOrd="0" presId="urn:microsoft.com/office/officeart/2005/8/layout/hierarchy2"/>
    <dgm:cxn modelId="{5ACAF19C-1CBA-4AA3-A04B-7324BE76113C}" type="presOf" srcId="{4A7B09F4-0097-40B5-B79D-D3E0700B3AE5}" destId="{7B70AE3E-508A-4993-A12E-85347D3EEA19}" srcOrd="0" destOrd="0" presId="urn:microsoft.com/office/officeart/2005/8/layout/hierarchy2"/>
    <dgm:cxn modelId="{8B434F4B-67BA-428F-AD8E-7924CD2462F0}" type="presOf" srcId="{7F8E8B34-2115-41FD-BEF7-B40B74340837}" destId="{6C9E567B-FE54-4959-8B1D-4D401BC39CBE}" srcOrd="0" destOrd="0" presId="urn:microsoft.com/office/officeart/2005/8/layout/hierarchy2"/>
    <dgm:cxn modelId="{96C68F31-A6EC-4885-BFF4-E9B08A447C46}" type="presParOf" srcId="{720765CC-D1DC-412E-A035-186708C1477F}" destId="{336AC187-2EDD-44DA-8155-5A18E9D7DF65}" srcOrd="0" destOrd="0" presId="urn:microsoft.com/office/officeart/2005/8/layout/hierarchy2"/>
    <dgm:cxn modelId="{82989D48-2536-4D06-87EE-3310517C0700}" type="presParOf" srcId="{336AC187-2EDD-44DA-8155-5A18E9D7DF65}" destId="{6C9E567B-FE54-4959-8B1D-4D401BC39CBE}" srcOrd="0" destOrd="0" presId="urn:microsoft.com/office/officeart/2005/8/layout/hierarchy2"/>
    <dgm:cxn modelId="{C534667A-0713-4D13-98AB-29362F7DB2D7}" type="presParOf" srcId="{336AC187-2EDD-44DA-8155-5A18E9D7DF65}" destId="{33A884B0-FD38-43E2-99D9-69C0B9554784}" srcOrd="1" destOrd="0" presId="urn:microsoft.com/office/officeart/2005/8/layout/hierarchy2"/>
    <dgm:cxn modelId="{DAE8F579-4CFB-4BE0-A3B8-B7AEB3BE3DD2}" type="presParOf" srcId="{33A884B0-FD38-43E2-99D9-69C0B9554784}" destId="{7B70AE3E-508A-4993-A12E-85347D3EEA19}" srcOrd="0" destOrd="0" presId="urn:microsoft.com/office/officeart/2005/8/layout/hierarchy2"/>
    <dgm:cxn modelId="{90AB3E1C-FF12-4266-BC96-439E62781A60}" type="presParOf" srcId="{7B70AE3E-508A-4993-A12E-85347D3EEA19}" destId="{C720F93F-5DB3-4DC8-AEB7-CFC56024F429}" srcOrd="0" destOrd="0" presId="urn:microsoft.com/office/officeart/2005/8/layout/hierarchy2"/>
    <dgm:cxn modelId="{6006DB98-F76C-465D-BFD5-6EAB625D49FF}" type="presParOf" srcId="{33A884B0-FD38-43E2-99D9-69C0B9554784}" destId="{C3B89721-60A2-46B4-87EC-8D2DD90ED5F1}" srcOrd="1" destOrd="0" presId="urn:microsoft.com/office/officeart/2005/8/layout/hierarchy2"/>
    <dgm:cxn modelId="{00346AE8-3F4C-4F9E-B44C-89E30263D901}" type="presParOf" srcId="{C3B89721-60A2-46B4-87EC-8D2DD90ED5F1}" destId="{189901B2-8287-4FA9-9AF7-F8DCAF012513}" srcOrd="0" destOrd="0" presId="urn:microsoft.com/office/officeart/2005/8/layout/hierarchy2"/>
    <dgm:cxn modelId="{F3E9D641-BAAD-4AAD-837F-FE6A65EDAD51}" type="presParOf" srcId="{C3B89721-60A2-46B4-87EC-8D2DD90ED5F1}" destId="{4CB1A5FE-B823-479A-95B4-8ECDCAE78A06}" srcOrd="1" destOrd="0" presId="urn:microsoft.com/office/officeart/2005/8/layout/hierarchy2"/>
  </dgm:cxnLst>
  <dgm:bg/>
  <dgm:whole/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274DFB4E-FA97-471B-AD5D-B2BEF0941DDB}" type="presOf" srcId="{2A39C067-6820-44E5-BCF9-B177D7EF66CB}" destId="{720765CC-D1DC-412E-A035-186708C1477F}" srcOrd="0" destOrd="0" presId="urn:microsoft.com/office/officeart/2005/8/layout/hierarchy2"/>
  </dgm:cxnLst>
  <dgm:bg/>
  <dgm:whole/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</a:rPr>
            <a:t>MATKA</a:t>
          </a:r>
          <a:endParaRPr lang="cs-CZ" b="1" dirty="0">
            <a:solidFill>
              <a:schemeClr val="bg2">
                <a:lumMod val="75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/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/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" action="ppaction://hlinkshowjump?jump=nextslide">
                <a:snd r:embed="rId7" name="applause.wav" builtIn="1"/>
              </a:hlinkClick>
            </a:rPr>
            <a:t>SYN</a:t>
          </a:r>
          <a:endParaRPr lang="cs-CZ" dirty="0"/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/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/>
        </a:p>
      </dgm:t>
    </dgm:pt>
    <dgm:pt modelId="{27E3D4C6-BCD6-4655-9D1F-935956360E37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8" name="bomb.wav" builtIn="1"/>
              </a:hlinkClick>
            </a:rPr>
            <a:t>SYNOVEC</a:t>
          </a:r>
          <a:endParaRPr lang="cs-CZ" dirty="0"/>
        </a:p>
      </dgm:t>
    </dgm:pt>
    <dgm:pt modelId="{69496B64-6FFF-47CC-BE3C-67A935D33D07}" type="parTrans" cxnId="{46BA0C49-08D2-4981-955A-ADA2E5725AF7}">
      <dgm:prSet/>
      <dgm:spPr/>
      <dgm:t>
        <a:bodyPr/>
        <a:lstStyle/>
        <a:p>
          <a:endParaRPr lang="cs-CZ"/>
        </a:p>
      </dgm:t>
    </dgm:pt>
    <dgm:pt modelId="{70649991-9E0A-4CA3-B1C6-C34E73832B58}" type="sibTrans" cxnId="{46BA0C49-08D2-4981-955A-ADA2E5725AF7}">
      <dgm:prSet/>
      <dgm:spPr/>
      <dgm:t>
        <a:bodyPr/>
        <a:lstStyle/>
        <a:p>
          <a:endParaRPr lang="cs-CZ"/>
        </a:p>
      </dgm:t>
    </dgm:pt>
    <dgm:pt modelId="{944EF2B3-8167-42A3-92FF-440AB6CA2F09}">
      <dgm:prSet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8" name="bomb.wav" builtIn="1"/>
              </a:hlinkClick>
            </a:rPr>
            <a:t>VNUK</a:t>
          </a:r>
          <a:endParaRPr lang="cs-CZ" dirty="0"/>
        </a:p>
      </dgm:t>
    </dgm:pt>
    <dgm:pt modelId="{5249DBA7-F7F3-4F36-A365-01A3DF7EC7BC}" type="parTrans" cxnId="{E70A31B9-C741-49BE-95DF-2586B56E709B}">
      <dgm:prSet/>
      <dgm:spPr/>
      <dgm:t>
        <a:bodyPr/>
        <a:lstStyle/>
        <a:p>
          <a:endParaRPr lang="cs-CZ"/>
        </a:p>
      </dgm:t>
    </dgm:pt>
    <dgm:pt modelId="{E18A8505-59C0-4A58-8D63-FA1823026EDB}" type="sibTrans" cxnId="{E70A31B9-C741-49BE-95DF-2586B56E709B}">
      <dgm:prSet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  <dgm:pt modelId="{844E0B13-718B-4C22-9105-DD3055F05CE8}" type="pres">
      <dgm:prSet presAssocID="{69496B64-6FFF-47CC-BE3C-67A935D33D07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D6400A7-B1DA-4EBC-A98B-69C8CA0C49EE}" type="pres">
      <dgm:prSet presAssocID="{69496B64-6FFF-47CC-BE3C-67A935D33D07}" presName="connTx" presStyleLbl="parChTrans1D2" presStyleIdx="1" presStyleCnt="3"/>
      <dgm:spPr/>
      <dgm:t>
        <a:bodyPr/>
        <a:lstStyle/>
        <a:p>
          <a:endParaRPr lang="cs-CZ"/>
        </a:p>
      </dgm:t>
    </dgm:pt>
    <dgm:pt modelId="{5475EE27-67AE-400D-ACE1-D1B541F5FEB0}" type="pres">
      <dgm:prSet presAssocID="{27E3D4C6-BCD6-4655-9D1F-935956360E37}" presName="root2" presStyleCnt="0"/>
      <dgm:spPr/>
    </dgm:pt>
    <dgm:pt modelId="{06633F3B-04A4-486D-861B-3EDC3043579D}" type="pres">
      <dgm:prSet presAssocID="{27E3D4C6-BCD6-4655-9D1F-935956360E37}" presName="LevelTwoTextNode" presStyleLbl="node2" presStyleIdx="1" presStyleCnt="3" custLinFactNeighborX="855" custLinFactNeighborY="5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5538197-FF12-4A06-96E0-893871C76AB6}" type="pres">
      <dgm:prSet presAssocID="{27E3D4C6-BCD6-4655-9D1F-935956360E37}" presName="level3hierChild" presStyleCnt="0"/>
      <dgm:spPr/>
    </dgm:pt>
    <dgm:pt modelId="{B3059D04-AD08-4333-AF81-483EBADFA5BD}" type="pres">
      <dgm:prSet presAssocID="{5249DBA7-F7F3-4F36-A365-01A3DF7EC7BC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033E3074-86F5-4B1A-9466-D8C1D823924B}" type="pres">
      <dgm:prSet presAssocID="{5249DBA7-F7F3-4F36-A365-01A3DF7EC7BC}" presName="connTx" presStyleLbl="parChTrans1D2" presStyleIdx="2" presStyleCnt="3"/>
      <dgm:spPr/>
      <dgm:t>
        <a:bodyPr/>
        <a:lstStyle/>
        <a:p>
          <a:endParaRPr lang="cs-CZ"/>
        </a:p>
      </dgm:t>
    </dgm:pt>
    <dgm:pt modelId="{B1037039-0E9C-4273-B4FF-34EFD2E61A73}" type="pres">
      <dgm:prSet presAssocID="{944EF2B3-8167-42A3-92FF-440AB6CA2F09}" presName="root2" presStyleCnt="0"/>
      <dgm:spPr/>
    </dgm:pt>
    <dgm:pt modelId="{17424DC1-F7AE-494A-8A3E-DE6624D06BEE}" type="pres">
      <dgm:prSet presAssocID="{944EF2B3-8167-42A3-92FF-440AB6CA2F0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B9BA19-4EC4-49C7-9E04-D79EDA09071E}" type="pres">
      <dgm:prSet presAssocID="{944EF2B3-8167-42A3-92FF-440AB6CA2F09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E70A31B9-C741-49BE-95DF-2586B56E709B}" srcId="{7F8E8B34-2115-41FD-BEF7-B40B74340837}" destId="{944EF2B3-8167-42A3-92FF-440AB6CA2F09}" srcOrd="2" destOrd="0" parTransId="{5249DBA7-F7F3-4F36-A365-01A3DF7EC7BC}" sibTransId="{E18A8505-59C0-4A58-8D63-FA1823026EDB}"/>
    <dgm:cxn modelId="{3174401A-9769-48D4-A82E-6CB8ED9F1281}" type="presOf" srcId="{2A39C067-6820-44E5-BCF9-B177D7EF66CB}" destId="{720765CC-D1DC-412E-A035-186708C1477F}" srcOrd="0" destOrd="0" presId="urn:microsoft.com/office/officeart/2005/8/layout/hierarchy2"/>
    <dgm:cxn modelId="{9D74F0EE-4901-4E61-9AC3-55FB743CB665}" type="presOf" srcId="{4800BC34-E873-4107-B024-BBAE337DAC98}" destId="{189901B2-8287-4FA9-9AF7-F8DCAF012513}" srcOrd="0" destOrd="0" presId="urn:microsoft.com/office/officeart/2005/8/layout/hierarchy2"/>
    <dgm:cxn modelId="{F46AEF3D-1887-48D7-86D6-C314FB076D9A}" type="presOf" srcId="{69496B64-6FFF-47CC-BE3C-67A935D33D07}" destId="{ED6400A7-B1DA-4EBC-A98B-69C8CA0C49EE}" srcOrd="1" destOrd="0" presId="urn:microsoft.com/office/officeart/2005/8/layout/hierarchy2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46BA0C49-08D2-4981-955A-ADA2E5725AF7}" srcId="{7F8E8B34-2115-41FD-BEF7-B40B74340837}" destId="{27E3D4C6-BCD6-4655-9D1F-935956360E37}" srcOrd="1" destOrd="0" parTransId="{69496B64-6FFF-47CC-BE3C-67A935D33D07}" sibTransId="{70649991-9E0A-4CA3-B1C6-C34E73832B58}"/>
    <dgm:cxn modelId="{BD1774BB-5B80-40C0-84F9-B8686C3FBE3A}" type="presOf" srcId="{27E3D4C6-BCD6-4655-9D1F-935956360E37}" destId="{06633F3B-04A4-486D-861B-3EDC3043579D}" srcOrd="0" destOrd="0" presId="urn:microsoft.com/office/officeart/2005/8/layout/hierarchy2"/>
    <dgm:cxn modelId="{67A90581-B9BE-4892-BCF1-70B8E33DAAB4}" type="presOf" srcId="{7F8E8B34-2115-41FD-BEF7-B40B74340837}" destId="{6C9E567B-FE54-4959-8B1D-4D401BC39CBE}" srcOrd="0" destOrd="0" presId="urn:microsoft.com/office/officeart/2005/8/layout/hierarchy2"/>
    <dgm:cxn modelId="{B701130C-64CA-4C1E-ABB3-E15A99AED2C1}" type="presOf" srcId="{5249DBA7-F7F3-4F36-A365-01A3DF7EC7BC}" destId="{B3059D04-AD08-4333-AF81-483EBADFA5BD}" srcOrd="0" destOrd="0" presId="urn:microsoft.com/office/officeart/2005/8/layout/hierarchy2"/>
    <dgm:cxn modelId="{20236CE7-330A-4F76-84D3-7F9DBEA489E3}" type="presOf" srcId="{5249DBA7-F7F3-4F36-A365-01A3DF7EC7BC}" destId="{033E3074-86F5-4B1A-9466-D8C1D823924B}" srcOrd="1" destOrd="0" presId="urn:microsoft.com/office/officeart/2005/8/layout/hierarchy2"/>
    <dgm:cxn modelId="{6B44FBA5-BDDF-4021-A75D-FB62D37E2A9E}" type="presOf" srcId="{944EF2B3-8167-42A3-92FF-440AB6CA2F09}" destId="{17424DC1-F7AE-494A-8A3E-DE6624D06BEE}" srcOrd="0" destOrd="0" presId="urn:microsoft.com/office/officeart/2005/8/layout/hierarchy2"/>
    <dgm:cxn modelId="{51625C21-7D9E-4CAB-9086-54AF35926DF5}" type="presOf" srcId="{69496B64-6FFF-47CC-BE3C-67A935D33D07}" destId="{844E0B13-718B-4C22-9105-DD3055F05CE8}" srcOrd="0" destOrd="0" presId="urn:microsoft.com/office/officeart/2005/8/layout/hierarchy2"/>
    <dgm:cxn modelId="{0ACBD1C9-564D-4934-929C-AB8BE419E857}" type="presOf" srcId="{4A7B09F4-0097-40B5-B79D-D3E0700B3AE5}" destId="{7B70AE3E-508A-4993-A12E-85347D3EEA19}" srcOrd="0" destOrd="0" presId="urn:microsoft.com/office/officeart/2005/8/layout/hierarchy2"/>
    <dgm:cxn modelId="{8ACE6D56-149F-476A-B7E5-5AADD5BB7968}" type="presOf" srcId="{4A7B09F4-0097-40B5-B79D-D3E0700B3AE5}" destId="{C720F93F-5DB3-4DC8-AEB7-CFC56024F429}" srcOrd="1" destOrd="0" presId="urn:microsoft.com/office/officeart/2005/8/layout/hierarchy2"/>
    <dgm:cxn modelId="{E42E5244-82E6-42FD-8473-FF4AE6F81657}" type="presParOf" srcId="{720765CC-D1DC-412E-A035-186708C1477F}" destId="{336AC187-2EDD-44DA-8155-5A18E9D7DF65}" srcOrd="0" destOrd="0" presId="urn:microsoft.com/office/officeart/2005/8/layout/hierarchy2"/>
    <dgm:cxn modelId="{8AB1387C-CA03-413A-900E-2C351B4712CF}" type="presParOf" srcId="{336AC187-2EDD-44DA-8155-5A18E9D7DF65}" destId="{6C9E567B-FE54-4959-8B1D-4D401BC39CBE}" srcOrd="0" destOrd="0" presId="urn:microsoft.com/office/officeart/2005/8/layout/hierarchy2"/>
    <dgm:cxn modelId="{60424AD8-1ADF-4E72-86C2-4D8F0F01526A}" type="presParOf" srcId="{336AC187-2EDD-44DA-8155-5A18E9D7DF65}" destId="{33A884B0-FD38-43E2-99D9-69C0B9554784}" srcOrd="1" destOrd="0" presId="urn:microsoft.com/office/officeart/2005/8/layout/hierarchy2"/>
    <dgm:cxn modelId="{4B349494-A742-492C-AA24-9B758F126F8A}" type="presParOf" srcId="{33A884B0-FD38-43E2-99D9-69C0B9554784}" destId="{7B70AE3E-508A-4993-A12E-85347D3EEA19}" srcOrd="0" destOrd="0" presId="urn:microsoft.com/office/officeart/2005/8/layout/hierarchy2"/>
    <dgm:cxn modelId="{238439F8-3C04-4C2E-B1CE-10ECC4933517}" type="presParOf" srcId="{7B70AE3E-508A-4993-A12E-85347D3EEA19}" destId="{C720F93F-5DB3-4DC8-AEB7-CFC56024F429}" srcOrd="0" destOrd="0" presId="urn:microsoft.com/office/officeart/2005/8/layout/hierarchy2"/>
    <dgm:cxn modelId="{820CBA49-68D6-420B-AFDF-5D7DD721FE3A}" type="presParOf" srcId="{33A884B0-FD38-43E2-99D9-69C0B9554784}" destId="{C3B89721-60A2-46B4-87EC-8D2DD90ED5F1}" srcOrd="1" destOrd="0" presId="urn:microsoft.com/office/officeart/2005/8/layout/hierarchy2"/>
    <dgm:cxn modelId="{617F8BB8-0EDF-479A-AFFC-B751C81BDFC7}" type="presParOf" srcId="{C3B89721-60A2-46B4-87EC-8D2DD90ED5F1}" destId="{189901B2-8287-4FA9-9AF7-F8DCAF012513}" srcOrd="0" destOrd="0" presId="urn:microsoft.com/office/officeart/2005/8/layout/hierarchy2"/>
    <dgm:cxn modelId="{9C480138-3E28-46EF-9BAC-224FB8FACA49}" type="presParOf" srcId="{C3B89721-60A2-46B4-87EC-8D2DD90ED5F1}" destId="{4CB1A5FE-B823-479A-95B4-8ECDCAE78A06}" srcOrd="1" destOrd="0" presId="urn:microsoft.com/office/officeart/2005/8/layout/hierarchy2"/>
    <dgm:cxn modelId="{3F6CDF31-803C-40C0-B353-7B2E3CF1485B}" type="presParOf" srcId="{33A884B0-FD38-43E2-99D9-69C0B9554784}" destId="{844E0B13-718B-4C22-9105-DD3055F05CE8}" srcOrd="2" destOrd="0" presId="urn:microsoft.com/office/officeart/2005/8/layout/hierarchy2"/>
    <dgm:cxn modelId="{F7BE8E59-7FF2-41A7-B208-6B7A2903A420}" type="presParOf" srcId="{844E0B13-718B-4C22-9105-DD3055F05CE8}" destId="{ED6400A7-B1DA-4EBC-A98B-69C8CA0C49EE}" srcOrd="0" destOrd="0" presId="urn:microsoft.com/office/officeart/2005/8/layout/hierarchy2"/>
    <dgm:cxn modelId="{4D51BC4E-064B-4D34-A8B2-5DA0305CEECC}" type="presParOf" srcId="{33A884B0-FD38-43E2-99D9-69C0B9554784}" destId="{5475EE27-67AE-400D-ACE1-D1B541F5FEB0}" srcOrd="3" destOrd="0" presId="urn:microsoft.com/office/officeart/2005/8/layout/hierarchy2"/>
    <dgm:cxn modelId="{C4CCEF4D-51BE-49A6-B324-B7BB4E41BB84}" type="presParOf" srcId="{5475EE27-67AE-400D-ACE1-D1B541F5FEB0}" destId="{06633F3B-04A4-486D-861B-3EDC3043579D}" srcOrd="0" destOrd="0" presId="urn:microsoft.com/office/officeart/2005/8/layout/hierarchy2"/>
    <dgm:cxn modelId="{B1BF2D37-1668-4F31-A331-625F1265FE63}" type="presParOf" srcId="{5475EE27-67AE-400D-ACE1-D1B541F5FEB0}" destId="{55538197-FF12-4A06-96E0-893871C76AB6}" srcOrd="1" destOrd="0" presId="urn:microsoft.com/office/officeart/2005/8/layout/hierarchy2"/>
    <dgm:cxn modelId="{4B7D9E15-1641-4091-A772-F823B25AF4E0}" type="presParOf" srcId="{33A884B0-FD38-43E2-99D9-69C0B9554784}" destId="{B3059D04-AD08-4333-AF81-483EBADFA5BD}" srcOrd="4" destOrd="0" presId="urn:microsoft.com/office/officeart/2005/8/layout/hierarchy2"/>
    <dgm:cxn modelId="{470D8CC7-667E-4A71-8F0B-BEC58509B260}" type="presParOf" srcId="{B3059D04-AD08-4333-AF81-483EBADFA5BD}" destId="{033E3074-86F5-4B1A-9466-D8C1D823924B}" srcOrd="0" destOrd="0" presId="urn:microsoft.com/office/officeart/2005/8/layout/hierarchy2"/>
    <dgm:cxn modelId="{BE0B490E-6DB6-4A69-B9E4-52890C2F49F2}" type="presParOf" srcId="{33A884B0-FD38-43E2-99D9-69C0B9554784}" destId="{B1037039-0E9C-4273-B4FF-34EFD2E61A73}" srcOrd="5" destOrd="0" presId="urn:microsoft.com/office/officeart/2005/8/layout/hierarchy2"/>
    <dgm:cxn modelId="{E5DF907C-5C5D-4506-9E2E-4E4F06C9822E}" type="presParOf" srcId="{B1037039-0E9C-4273-B4FF-34EFD2E61A73}" destId="{17424DC1-F7AE-494A-8A3E-DE6624D06BEE}" srcOrd="0" destOrd="0" presId="urn:microsoft.com/office/officeart/2005/8/layout/hierarchy2"/>
    <dgm:cxn modelId="{8E42BF3A-C56C-4664-9747-0F4C1DEC7F63}" type="presParOf" srcId="{B1037039-0E9C-4273-B4FF-34EFD2E61A73}" destId="{DFB9BA19-4EC4-49C7-9E04-D79EDA09071E}" srcOrd="1" destOrd="0" presId="urn:microsoft.com/office/officeart/2005/8/layout/hierarchy2"/>
  </dgm:cxnLst>
  <dgm:bg/>
  <dgm:whole/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</a:rPr>
            <a:t>MATKA</a:t>
          </a:r>
          <a:endParaRPr lang="cs-CZ" b="1" dirty="0">
            <a:solidFill>
              <a:schemeClr val="bg2">
                <a:lumMod val="50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  <a:hlinkClick xmlns:r="http://schemas.openxmlformats.org/officeDocument/2006/relationships" r:id="" action="ppaction://hlinkshowjump?jump=nextslide">
                <a:snd r:embed="rId7" name="applause.wav" builtIn="1"/>
              </a:hlinkClick>
            </a:rPr>
            <a:t>SYN</a:t>
          </a:r>
          <a:endParaRPr lang="cs-CZ" dirty="0">
            <a:solidFill>
              <a:schemeClr val="bg1"/>
            </a:solidFill>
          </a:endParaRPr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 custLinFactNeighborX="1125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1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1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1" custLinFactNeighborX="-3316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</dgm:ptLst>
  <dgm:cxnLst>
    <dgm:cxn modelId="{1976318E-3242-4B49-B62F-F009EED5239B}" type="presOf" srcId="{4A7B09F4-0097-40B5-B79D-D3E0700B3AE5}" destId="{C720F93F-5DB3-4DC8-AEB7-CFC56024F429}" srcOrd="1" destOrd="0" presId="urn:microsoft.com/office/officeart/2005/8/layout/hierarchy2"/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6A03777B-47C9-4EE6-8A01-35627FE06F56}" type="presOf" srcId="{4A7B09F4-0097-40B5-B79D-D3E0700B3AE5}" destId="{7B70AE3E-508A-4993-A12E-85347D3EEA19}" srcOrd="0" destOrd="0" presId="urn:microsoft.com/office/officeart/2005/8/layout/hierarchy2"/>
    <dgm:cxn modelId="{436C484A-793C-43C5-823C-8FB301AEE326}" type="presOf" srcId="{2A39C067-6820-44E5-BCF9-B177D7EF66CB}" destId="{720765CC-D1DC-412E-A035-186708C1477F}" srcOrd="0" destOrd="0" presId="urn:microsoft.com/office/officeart/2005/8/layout/hierarchy2"/>
    <dgm:cxn modelId="{AEC51006-1874-4C40-85CB-09FEECDA4441}" type="presOf" srcId="{7F8E8B34-2115-41FD-BEF7-B40B74340837}" destId="{6C9E567B-FE54-4959-8B1D-4D401BC39CBE}" srcOrd="0" destOrd="0" presId="urn:microsoft.com/office/officeart/2005/8/layout/hierarchy2"/>
    <dgm:cxn modelId="{C3AA32E4-B773-439E-B6CC-43CAB213AA6E}" type="presOf" srcId="{4800BC34-E873-4107-B024-BBAE337DAC98}" destId="{189901B2-8287-4FA9-9AF7-F8DCAF012513}" srcOrd="0" destOrd="0" presId="urn:microsoft.com/office/officeart/2005/8/layout/hierarchy2"/>
    <dgm:cxn modelId="{556B3435-ED66-459E-B059-D1417B984874}" type="presParOf" srcId="{720765CC-D1DC-412E-A035-186708C1477F}" destId="{336AC187-2EDD-44DA-8155-5A18E9D7DF65}" srcOrd="0" destOrd="0" presId="urn:microsoft.com/office/officeart/2005/8/layout/hierarchy2"/>
    <dgm:cxn modelId="{9C96B033-D910-41E4-A741-43F942DD77B5}" type="presParOf" srcId="{336AC187-2EDD-44DA-8155-5A18E9D7DF65}" destId="{6C9E567B-FE54-4959-8B1D-4D401BC39CBE}" srcOrd="0" destOrd="0" presId="urn:microsoft.com/office/officeart/2005/8/layout/hierarchy2"/>
    <dgm:cxn modelId="{59288269-97FC-4B35-B80B-D83155C32F2B}" type="presParOf" srcId="{336AC187-2EDD-44DA-8155-5A18E9D7DF65}" destId="{33A884B0-FD38-43E2-99D9-69C0B9554784}" srcOrd="1" destOrd="0" presId="urn:microsoft.com/office/officeart/2005/8/layout/hierarchy2"/>
    <dgm:cxn modelId="{25188F8B-BFD9-49D0-9659-BE6C6074E82C}" type="presParOf" srcId="{33A884B0-FD38-43E2-99D9-69C0B9554784}" destId="{7B70AE3E-508A-4993-A12E-85347D3EEA19}" srcOrd="0" destOrd="0" presId="urn:microsoft.com/office/officeart/2005/8/layout/hierarchy2"/>
    <dgm:cxn modelId="{E54BA929-7839-46D3-8AE8-F5024AFCF34A}" type="presParOf" srcId="{7B70AE3E-508A-4993-A12E-85347D3EEA19}" destId="{C720F93F-5DB3-4DC8-AEB7-CFC56024F429}" srcOrd="0" destOrd="0" presId="urn:microsoft.com/office/officeart/2005/8/layout/hierarchy2"/>
    <dgm:cxn modelId="{2BA04709-A234-42D4-AFCF-277D3B6F7AB2}" type="presParOf" srcId="{33A884B0-FD38-43E2-99D9-69C0B9554784}" destId="{C3B89721-60A2-46B4-87EC-8D2DD90ED5F1}" srcOrd="1" destOrd="0" presId="urn:microsoft.com/office/officeart/2005/8/layout/hierarchy2"/>
    <dgm:cxn modelId="{AE73323A-9F3D-4FAB-AFAF-3173361E133D}" type="presParOf" srcId="{C3B89721-60A2-46B4-87EC-8D2DD90ED5F1}" destId="{189901B2-8287-4FA9-9AF7-F8DCAF012513}" srcOrd="0" destOrd="0" presId="urn:microsoft.com/office/officeart/2005/8/layout/hierarchy2"/>
    <dgm:cxn modelId="{91FB5F2B-55A8-4411-8F84-8564179BF5C6}" type="presParOf" srcId="{C3B89721-60A2-46B4-87EC-8D2DD90ED5F1}" destId="{4CB1A5FE-B823-479A-95B4-8ECDCAE78A06}" srcOrd="1" destOrd="0" presId="urn:microsoft.com/office/officeart/2005/8/layout/hierarchy2"/>
  </dgm:cxnLst>
  <dgm:bg/>
  <dgm:whole/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60422BF5-EAF4-425F-9D3B-1BEA8A2995C8}" type="presOf" srcId="{2A39C067-6820-44E5-BCF9-B177D7EF66CB}" destId="{720765CC-D1DC-412E-A035-186708C1477F}" srcOrd="0" destOrd="0" presId="urn:microsoft.com/office/officeart/2005/8/layout/hierarchy2"/>
  </dgm:cxnLst>
  <dgm:bg/>
  <dgm:whole/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</a:rPr>
            <a:t>BABIČKA</a:t>
          </a:r>
          <a:endParaRPr lang="cs-CZ" b="1" dirty="0">
            <a:solidFill>
              <a:schemeClr val="bg2">
                <a:lumMod val="75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/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/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bomb.wav" builtIn="1"/>
              </a:hlinkClick>
            </a:rPr>
            <a:t>SYN</a:t>
          </a:r>
          <a:endParaRPr lang="cs-CZ" dirty="0"/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/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/>
        </a:p>
      </dgm:t>
    </dgm:pt>
    <dgm:pt modelId="{27E3D4C6-BCD6-4655-9D1F-935956360E37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bomb.wav" builtIn="1"/>
              </a:hlinkClick>
            </a:rPr>
            <a:t>SYNOVEC</a:t>
          </a:r>
          <a:endParaRPr lang="cs-CZ" dirty="0"/>
        </a:p>
      </dgm:t>
    </dgm:pt>
    <dgm:pt modelId="{69496B64-6FFF-47CC-BE3C-67A935D33D07}" type="parTrans" cxnId="{46BA0C49-08D2-4981-955A-ADA2E5725AF7}">
      <dgm:prSet/>
      <dgm:spPr/>
      <dgm:t>
        <a:bodyPr/>
        <a:lstStyle/>
        <a:p>
          <a:endParaRPr lang="cs-CZ"/>
        </a:p>
      </dgm:t>
    </dgm:pt>
    <dgm:pt modelId="{70649991-9E0A-4CA3-B1C6-C34E73832B58}" type="sibTrans" cxnId="{46BA0C49-08D2-4981-955A-ADA2E5725AF7}">
      <dgm:prSet/>
      <dgm:spPr/>
      <dgm:t>
        <a:bodyPr/>
        <a:lstStyle/>
        <a:p>
          <a:endParaRPr lang="cs-CZ"/>
        </a:p>
      </dgm:t>
    </dgm:pt>
    <dgm:pt modelId="{944EF2B3-8167-42A3-92FF-440AB6CA2F09}">
      <dgm:prSet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>
                <a:snd r:embed="rId8" name="applause.wav" builtIn="1"/>
              </a:hlinkClick>
            </a:rPr>
            <a:t>VNUK</a:t>
          </a:r>
          <a:endParaRPr lang="cs-CZ" dirty="0"/>
        </a:p>
      </dgm:t>
    </dgm:pt>
    <dgm:pt modelId="{5249DBA7-F7F3-4F36-A365-01A3DF7EC7BC}" type="parTrans" cxnId="{E70A31B9-C741-49BE-95DF-2586B56E709B}">
      <dgm:prSet/>
      <dgm:spPr/>
      <dgm:t>
        <a:bodyPr/>
        <a:lstStyle/>
        <a:p>
          <a:endParaRPr lang="cs-CZ"/>
        </a:p>
      </dgm:t>
    </dgm:pt>
    <dgm:pt modelId="{E18A8505-59C0-4A58-8D63-FA1823026EDB}" type="sibTrans" cxnId="{E70A31B9-C741-49BE-95DF-2586B56E709B}">
      <dgm:prSet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  <dgm:pt modelId="{844E0B13-718B-4C22-9105-DD3055F05CE8}" type="pres">
      <dgm:prSet presAssocID="{69496B64-6FFF-47CC-BE3C-67A935D33D07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D6400A7-B1DA-4EBC-A98B-69C8CA0C49EE}" type="pres">
      <dgm:prSet presAssocID="{69496B64-6FFF-47CC-BE3C-67A935D33D07}" presName="connTx" presStyleLbl="parChTrans1D2" presStyleIdx="1" presStyleCnt="3"/>
      <dgm:spPr/>
      <dgm:t>
        <a:bodyPr/>
        <a:lstStyle/>
        <a:p>
          <a:endParaRPr lang="cs-CZ"/>
        </a:p>
      </dgm:t>
    </dgm:pt>
    <dgm:pt modelId="{5475EE27-67AE-400D-ACE1-D1B541F5FEB0}" type="pres">
      <dgm:prSet presAssocID="{27E3D4C6-BCD6-4655-9D1F-935956360E37}" presName="root2" presStyleCnt="0"/>
      <dgm:spPr/>
    </dgm:pt>
    <dgm:pt modelId="{06633F3B-04A4-486D-861B-3EDC3043579D}" type="pres">
      <dgm:prSet presAssocID="{27E3D4C6-BCD6-4655-9D1F-935956360E37}" presName="LevelTwoTextNode" presStyleLbl="node2" presStyleIdx="1" presStyleCnt="3" custLinFactNeighborX="855" custLinFactNeighborY="5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5538197-FF12-4A06-96E0-893871C76AB6}" type="pres">
      <dgm:prSet presAssocID="{27E3D4C6-BCD6-4655-9D1F-935956360E37}" presName="level3hierChild" presStyleCnt="0"/>
      <dgm:spPr/>
    </dgm:pt>
    <dgm:pt modelId="{B3059D04-AD08-4333-AF81-483EBADFA5BD}" type="pres">
      <dgm:prSet presAssocID="{5249DBA7-F7F3-4F36-A365-01A3DF7EC7BC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033E3074-86F5-4B1A-9466-D8C1D823924B}" type="pres">
      <dgm:prSet presAssocID="{5249DBA7-F7F3-4F36-A365-01A3DF7EC7BC}" presName="connTx" presStyleLbl="parChTrans1D2" presStyleIdx="2" presStyleCnt="3"/>
      <dgm:spPr/>
      <dgm:t>
        <a:bodyPr/>
        <a:lstStyle/>
        <a:p>
          <a:endParaRPr lang="cs-CZ"/>
        </a:p>
      </dgm:t>
    </dgm:pt>
    <dgm:pt modelId="{B1037039-0E9C-4273-B4FF-34EFD2E61A73}" type="pres">
      <dgm:prSet presAssocID="{944EF2B3-8167-42A3-92FF-440AB6CA2F09}" presName="root2" presStyleCnt="0"/>
      <dgm:spPr/>
    </dgm:pt>
    <dgm:pt modelId="{17424DC1-F7AE-494A-8A3E-DE6624D06BEE}" type="pres">
      <dgm:prSet presAssocID="{944EF2B3-8167-42A3-92FF-440AB6CA2F0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B9BA19-4EC4-49C7-9E04-D79EDA09071E}" type="pres">
      <dgm:prSet presAssocID="{944EF2B3-8167-42A3-92FF-440AB6CA2F09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E70A31B9-C741-49BE-95DF-2586B56E709B}" srcId="{7F8E8B34-2115-41FD-BEF7-B40B74340837}" destId="{944EF2B3-8167-42A3-92FF-440AB6CA2F09}" srcOrd="2" destOrd="0" parTransId="{5249DBA7-F7F3-4F36-A365-01A3DF7EC7BC}" sibTransId="{E18A8505-59C0-4A58-8D63-FA1823026EDB}"/>
    <dgm:cxn modelId="{9C1F4852-2DC0-4DA6-ADD2-2B6750D6B737}" type="presOf" srcId="{2A39C067-6820-44E5-BCF9-B177D7EF66CB}" destId="{720765CC-D1DC-412E-A035-186708C1477F}" srcOrd="0" destOrd="0" presId="urn:microsoft.com/office/officeart/2005/8/layout/hierarchy2"/>
    <dgm:cxn modelId="{C86E8938-3A2D-4331-BEE5-F6044D540D6E}" type="presOf" srcId="{944EF2B3-8167-42A3-92FF-440AB6CA2F09}" destId="{17424DC1-F7AE-494A-8A3E-DE6624D06BEE}" srcOrd="0" destOrd="0" presId="urn:microsoft.com/office/officeart/2005/8/layout/hierarchy2"/>
    <dgm:cxn modelId="{00D85B31-A05F-4D86-AC5A-DB0C34EA866E}" type="presOf" srcId="{69496B64-6FFF-47CC-BE3C-67A935D33D07}" destId="{844E0B13-718B-4C22-9105-DD3055F05CE8}" srcOrd="0" destOrd="0" presId="urn:microsoft.com/office/officeart/2005/8/layout/hierarchy2"/>
    <dgm:cxn modelId="{BCAFA21F-2ED3-4359-BA7E-1E3A09B22770}" type="presOf" srcId="{4A7B09F4-0097-40B5-B79D-D3E0700B3AE5}" destId="{7B70AE3E-508A-4993-A12E-85347D3EEA19}" srcOrd="0" destOrd="0" presId="urn:microsoft.com/office/officeart/2005/8/layout/hierarchy2"/>
    <dgm:cxn modelId="{E77BCEAF-9A3A-4E46-85E7-D2EAED0E393B}" type="presOf" srcId="{4A7B09F4-0097-40B5-B79D-D3E0700B3AE5}" destId="{C720F93F-5DB3-4DC8-AEB7-CFC56024F429}" srcOrd="1" destOrd="0" presId="urn:microsoft.com/office/officeart/2005/8/layout/hierarchy2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46BA0C49-08D2-4981-955A-ADA2E5725AF7}" srcId="{7F8E8B34-2115-41FD-BEF7-B40B74340837}" destId="{27E3D4C6-BCD6-4655-9D1F-935956360E37}" srcOrd="1" destOrd="0" parTransId="{69496B64-6FFF-47CC-BE3C-67A935D33D07}" sibTransId="{70649991-9E0A-4CA3-B1C6-C34E73832B58}"/>
    <dgm:cxn modelId="{096DB03B-73CD-4C34-8575-27EE3CAB362A}" type="presOf" srcId="{27E3D4C6-BCD6-4655-9D1F-935956360E37}" destId="{06633F3B-04A4-486D-861B-3EDC3043579D}" srcOrd="0" destOrd="0" presId="urn:microsoft.com/office/officeart/2005/8/layout/hierarchy2"/>
    <dgm:cxn modelId="{8499A292-F70D-4A74-A928-110362C2B2B1}" type="presOf" srcId="{4800BC34-E873-4107-B024-BBAE337DAC98}" destId="{189901B2-8287-4FA9-9AF7-F8DCAF012513}" srcOrd="0" destOrd="0" presId="urn:microsoft.com/office/officeart/2005/8/layout/hierarchy2"/>
    <dgm:cxn modelId="{8D1AFF5B-9E52-4CE0-B410-E35807C8E3F7}" type="presOf" srcId="{5249DBA7-F7F3-4F36-A365-01A3DF7EC7BC}" destId="{033E3074-86F5-4B1A-9466-D8C1D823924B}" srcOrd="1" destOrd="0" presId="urn:microsoft.com/office/officeart/2005/8/layout/hierarchy2"/>
    <dgm:cxn modelId="{58ACC672-8493-4E62-B004-43ABAE767E41}" type="presOf" srcId="{7F8E8B34-2115-41FD-BEF7-B40B74340837}" destId="{6C9E567B-FE54-4959-8B1D-4D401BC39CBE}" srcOrd="0" destOrd="0" presId="urn:microsoft.com/office/officeart/2005/8/layout/hierarchy2"/>
    <dgm:cxn modelId="{46D22F7A-E22A-4943-8492-AD281A7AA4A4}" type="presOf" srcId="{5249DBA7-F7F3-4F36-A365-01A3DF7EC7BC}" destId="{B3059D04-AD08-4333-AF81-483EBADFA5BD}" srcOrd="0" destOrd="0" presId="urn:microsoft.com/office/officeart/2005/8/layout/hierarchy2"/>
    <dgm:cxn modelId="{6D9F52E6-7F38-430F-9EBE-331C1B8B89B1}" type="presOf" srcId="{69496B64-6FFF-47CC-BE3C-67A935D33D07}" destId="{ED6400A7-B1DA-4EBC-A98B-69C8CA0C49EE}" srcOrd="1" destOrd="0" presId="urn:microsoft.com/office/officeart/2005/8/layout/hierarchy2"/>
    <dgm:cxn modelId="{CDC456B1-B4E7-4E14-AE19-879D27A33D6D}" type="presParOf" srcId="{720765CC-D1DC-412E-A035-186708C1477F}" destId="{336AC187-2EDD-44DA-8155-5A18E9D7DF65}" srcOrd="0" destOrd="0" presId="urn:microsoft.com/office/officeart/2005/8/layout/hierarchy2"/>
    <dgm:cxn modelId="{40327BAA-6794-4FEF-8B08-ABD58B32D10D}" type="presParOf" srcId="{336AC187-2EDD-44DA-8155-5A18E9D7DF65}" destId="{6C9E567B-FE54-4959-8B1D-4D401BC39CBE}" srcOrd="0" destOrd="0" presId="urn:microsoft.com/office/officeart/2005/8/layout/hierarchy2"/>
    <dgm:cxn modelId="{8C0AF52C-32E6-406C-A6BE-C27F9B172C8C}" type="presParOf" srcId="{336AC187-2EDD-44DA-8155-5A18E9D7DF65}" destId="{33A884B0-FD38-43E2-99D9-69C0B9554784}" srcOrd="1" destOrd="0" presId="urn:microsoft.com/office/officeart/2005/8/layout/hierarchy2"/>
    <dgm:cxn modelId="{E243A66C-3465-4F09-B597-5397CC95B674}" type="presParOf" srcId="{33A884B0-FD38-43E2-99D9-69C0B9554784}" destId="{7B70AE3E-508A-4993-A12E-85347D3EEA19}" srcOrd="0" destOrd="0" presId="urn:microsoft.com/office/officeart/2005/8/layout/hierarchy2"/>
    <dgm:cxn modelId="{3D9C58C0-16EF-4DDD-9420-BEBE6BA3DE95}" type="presParOf" srcId="{7B70AE3E-508A-4993-A12E-85347D3EEA19}" destId="{C720F93F-5DB3-4DC8-AEB7-CFC56024F429}" srcOrd="0" destOrd="0" presId="urn:microsoft.com/office/officeart/2005/8/layout/hierarchy2"/>
    <dgm:cxn modelId="{DA90750A-319E-4D63-96D2-6E6B13F3772A}" type="presParOf" srcId="{33A884B0-FD38-43E2-99D9-69C0B9554784}" destId="{C3B89721-60A2-46B4-87EC-8D2DD90ED5F1}" srcOrd="1" destOrd="0" presId="urn:microsoft.com/office/officeart/2005/8/layout/hierarchy2"/>
    <dgm:cxn modelId="{48A4D2FB-F7DA-43A4-816F-8F2AF7F3704B}" type="presParOf" srcId="{C3B89721-60A2-46B4-87EC-8D2DD90ED5F1}" destId="{189901B2-8287-4FA9-9AF7-F8DCAF012513}" srcOrd="0" destOrd="0" presId="urn:microsoft.com/office/officeart/2005/8/layout/hierarchy2"/>
    <dgm:cxn modelId="{BF915828-6591-41F1-B2B8-0615D9B0631D}" type="presParOf" srcId="{C3B89721-60A2-46B4-87EC-8D2DD90ED5F1}" destId="{4CB1A5FE-B823-479A-95B4-8ECDCAE78A06}" srcOrd="1" destOrd="0" presId="urn:microsoft.com/office/officeart/2005/8/layout/hierarchy2"/>
    <dgm:cxn modelId="{4C85BA3D-ACF4-4F79-A4C4-D77E71D92651}" type="presParOf" srcId="{33A884B0-FD38-43E2-99D9-69C0B9554784}" destId="{844E0B13-718B-4C22-9105-DD3055F05CE8}" srcOrd="2" destOrd="0" presId="urn:microsoft.com/office/officeart/2005/8/layout/hierarchy2"/>
    <dgm:cxn modelId="{D6E19354-10A3-4610-97BF-4103E1A8D604}" type="presParOf" srcId="{844E0B13-718B-4C22-9105-DD3055F05CE8}" destId="{ED6400A7-B1DA-4EBC-A98B-69C8CA0C49EE}" srcOrd="0" destOrd="0" presId="urn:microsoft.com/office/officeart/2005/8/layout/hierarchy2"/>
    <dgm:cxn modelId="{6A45A297-1A73-4696-8F3B-C5C58679A743}" type="presParOf" srcId="{33A884B0-FD38-43E2-99D9-69C0B9554784}" destId="{5475EE27-67AE-400D-ACE1-D1B541F5FEB0}" srcOrd="3" destOrd="0" presId="urn:microsoft.com/office/officeart/2005/8/layout/hierarchy2"/>
    <dgm:cxn modelId="{67B4CBB5-B74B-4D01-A561-E37C0D9856CD}" type="presParOf" srcId="{5475EE27-67AE-400D-ACE1-D1B541F5FEB0}" destId="{06633F3B-04A4-486D-861B-3EDC3043579D}" srcOrd="0" destOrd="0" presId="urn:microsoft.com/office/officeart/2005/8/layout/hierarchy2"/>
    <dgm:cxn modelId="{5E448DC5-FBD3-4DE9-8125-A975D366CD99}" type="presParOf" srcId="{5475EE27-67AE-400D-ACE1-D1B541F5FEB0}" destId="{55538197-FF12-4A06-96E0-893871C76AB6}" srcOrd="1" destOrd="0" presId="urn:microsoft.com/office/officeart/2005/8/layout/hierarchy2"/>
    <dgm:cxn modelId="{BC831979-41D7-4D24-AB5C-A1182ACCD08E}" type="presParOf" srcId="{33A884B0-FD38-43E2-99D9-69C0B9554784}" destId="{B3059D04-AD08-4333-AF81-483EBADFA5BD}" srcOrd="4" destOrd="0" presId="urn:microsoft.com/office/officeart/2005/8/layout/hierarchy2"/>
    <dgm:cxn modelId="{68223CEA-6FC8-4F00-B0D1-CA8FDE52899A}" type="presParOf" srcId="{B3059D04-AD08-4333-AF81-483EBADFA5BD}" destId="{033E3074-86F5-4B1A-9466-D8C1D823924B}" srcOrd="0" destOrd="0" presId="urn:microsoft.com/office/officeart/2005/8/layout/hierarchy2"/>
    <dgm:cxn modelId="{7BF713F8-6DBA-4A0B-A9A3-DE01A67CB62A}" type="presParOf" srcId="{33A884B0-FD38-43E2-99D9-69C0B9554784}" destId="{B1037039-0E9C-4273-B4FF-34EFD2E61A73}" srcOrd="5" destOrd="0" presId="urn:microsoft.com/office/officeart/2005/8/layout/hierarchy2"/>
    <dgm:cxn modelId="{6D153F5F-F786-48DB-A9A1-F8D2B41CB5F8}" type="presParOf" srcId="{B1037039-0E9C-4273-B4FF-34EFD2E61A73}" destId="{17424DC1-F7AE-494A-8A3E-DE6624D06BEE}" srcOrd="0" destOrd="0" presId="urn:microsoft.com/office/officeart/2005/8/layout/hierarchy2"/>
    <dgm:cxn modelId="{46EACA1B-0057-4D95-8F95-5D6006E39058}" type="presParOf" srcId="{B1037039-0E9C-4273-B4FF-34EFD2E61A73}" destId="{DFB9BA19-4EC4-49C7-9E04-D79EDA09071E}" srcOrd="1" destOrd="0" presId="urn:microsoft.com/office/officeart/2005/8/layout/hierarchy2"/>
  </dgm:cxnLst>
  <dgm:bg/>
  <dgm:whole/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</a:rPr>
            <a:t>BABIČKA</a:t>
          </a:r>
          <a:endParaRPr lang="cs-CZ" b="1" dirty="0">
            <a:solidFill>
              <a:schemeClr val="bg2">
                <a:lumMod val="50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  <a:hlinkClick xmlns:r="http://schemas.openxmlformats.org/officeDocument/2006/relationships" r:id="" action="ppaction://hlinkshowjump?jump=nextslide">
                <a:snd r:embed="rId7" name="applause.wav" builtIn="1"/>
              </a:hlinkClick>
            </a:rPr>
            <a:t>VNUK</a:t>
          </a:r>
          <a:endParaRPr lang="cs-CZ" dirty="0">
            <a:solidFill>
              <a:schemeClr val="bg1"/>
            </a:solidFill>
          </a:endParaRPr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 custLinFactNeighborX="1125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1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1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1" custLinFactNeighborX="-3316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7E41ACAB-1813-4783-B4F2-A1E5D834CC31}" type="presOf" srcId="{2A39C067-6820-44E5-BCF9-B177D7EF66CB}" destId="{720765CC-D1DC-412E-A035-186708C1477F}" srcOrd="0" destOrd="0" presId="urn:microsoft.com/office/officeart/2005/8/layout/hierarchy2"/>
    <dgm:cxn modelId="{B1BCB228-917F-4B71-BA6A-B0ED232D5DF7}" type="presOf" srcId="{4A7B09F4-0097-40B5-B79D-D3E0700B3AE5}" destId="{7B70AE3E-508A-4993-A12E-85347D3EEA19}" srcOrd="0" destOrd="0" presId="urn:microsoft.com/office/officeart/2005/8/layout/hierarchy2"/>
    <dgm:cxn modelId="{BED6F60F-1C9F-4657-A219-927A57AE9D16}" type="presOf" srcId="{4800BC34-E873-4107-B024-BBAE337DAC98}" destId="{189901B2-8287-4FA9-9AF7-F8DCAF012513}" srcOrd="0" destOrd="0" presId="urn:microsoft.com/office/officeart/2005/8/layout/hierarchy2"/>
    <dgm:cxn modelId="{59C6AEA0-5125-4616-B886-5BDE42892138}" type="presOf" srcId="{4A7B09F4-0097-40B5-B79D-D3E0700B3AE5}" destId="{C720F93F-5DB3-4DC8-AEB7-CFC56024F429}" srcOrd="1" destOrd="0" presId="urn:microsoft.com/office/officeart/2005/8/layout/hierarchy2"/>
    <dgm:cxn modelId="{6CA332AE-0AFC-431A-953A-0378473844E5}" type="presOf" srcId="{7F8E8B34-2115-41FD-BEF7-B40B74340837}" destId="{6C9E567B-FE54-4959-8B1D-4D401BC39CBE}" srcOrd="0" destOrd="0" presId="urn:microsoft.com/office/officeart/2005/8/layout/hierarchy2"/>
    <dgm:cxn modelId="{B653EFC5-8B24-43A1-88EC-69A48930D2AE}" type="presParOf" srcId="{720765CC-D1DC-412E-A035-186708C1477F}" destId="{336AC187-2EDD-44DA-8155-5A18E9D7DF65}" srcOrd="0" destOrd="0" presId="urn:microsoft.com/office/officeart/2005/8/layout/hierarchy2"/>
    <dgm:cxn modelId="{F04C03D0-35C9-496A-B0D9-986D5CD6B279}" type="presParOf" srcId="{336AC187-2EDD-44DA-8155-5A18E9D7DF65}" destId="{6C9E567B-FE54-4959-8B1D-4D401BC39CBE}" srcOrd="0" destOrd="0" presId="urn:microsoft.com/office/officeart/2005/8/layout/hierarchy2"/>
    <dgm:cxn modelId="{2566CAD5-6833-462D-9390-D82A6B0B435D}" type="presParOf" srcId="{336AC187-2EDD-44DA-8155-5A18E9D7DF65}" destId="{33A884B0-FD38-43E2-99D9-69C0B9554784}" srcOrd="1" destOrd="0" presId="urn:microsoft.com/office/officeart/2005/8/layout/hierarchy2"/>
    <dgm:cxn modelId="{CF664068-AC51-4E6E-9310-6BFEB7AEDE2B}" type="presParOf" srcId="{33A884B0-FD38-43E2-99D9-69C0B9554784}" destId="{7B70AE3E-508A-4993-A12E-85347D3EEA19}" srcOrd="0" destOrd="0" presId="urn:microsoft.com/office/officeart/2005/8/layout/hierarchy2"/>
    <dgm:cxn modelId="{6F6E90F0-64A5-47E0-9A00-C21719B475B2}" type="presParOf" srcId="{7B70AE3E-508A-4993-A12E-85347D3EEA19}" destId="{C720F93F-5DB3-4DC8-AEB7-CFC56024F429}" srcOrd="0" destOrd="0" presId="urn:microsoft.com/office/officeart/2005/8/layout/hierarchy2"/>
    <dgm:cxn modelId="{53526DCE-7B3A-4D17-B383-21B900BF95B5}" type="presParOf" srcId="{33A884B0-FD38-43E2-99D9-69C0B9554784}" destId="{C3B89721-60A2-46B4-87EC-8D2DD90ED5F1}" srcOrd="1" destOrd="0" presId="urn:microsoft.com/office/officeart/2005/8/layout/hierarchy2"/>
    <dgm:cxn modelId="{8E3AED5D-D1AC-4462-9AED-382699433B48}" type="presParOf" srcId="{C3B89721-60A2-46B4-87EC-8D2DD90ED5F1}" destId="{189901B2-8287-4FA9-9AF7-F8DCAF012513}" srcOrd="0" destOrd="0" presId="urn:microsoft.com/office/officeart/2005/8/layout/hierarchy2"/>
    <dgm:cxn modelId="{DB17F1AD-67F6-4103-940F-033B83E78BE4}" type="presParOf" srcId="{C3B89721-60A2-46B4-87EC-8D2DD90ED5F1}" destId="{4CB1A5FE-B823-479A-95B4-8ECDCAE78A06}" srcOrd="1" destOrd="0" presId="urn:microsoft.com/office/officeart/2005/8/layout/hierarchy2"/>
  </dgm:cxnLst>
  <dgm:bg/>
  <dgm:whole/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F6A2A91D-2249-45FE-8F74-3A91AE5D95ED}" type="presOf" srcId="{2A39C067-6820-44E5-BCF9-B177D7EF66CB}" destId="{720765CC-D1DC-412E-A035-186708C1477F}" srcOrd="0" destOrd="0" presId="urn:microsoft.com/office/officeart/2005/8/layout/hierarchy2"/>
  </dgm:cxnLst>
  <dgm:bg/>
  <dgm:whole/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</a:rPr>
            <a:t>DĚDA</a:t>
          </a:r>
          <a:endParaRPr lang="cs-CZ" b="1" dirty="0">
            <a:solidFill>
              <a:schemeClr val="bg2">
                <a:lumMod val="75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/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/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bomb.wav" builtIn="1"/>
              </a:hlinkClick>
            </a:rPr>
            <a:t>DCERA</a:t>
          </a:r>
          <a:endParaRPr lang="cs-CZ" dirty="0"/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/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/>
        </a:p>
      </dgm:t>
    </dgm:pt>
    <dgm:pt modelId="{27E3D4C6-BCD6-4655-9D1F-935956360E37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>
                <a:snd r:embed="rId8" name="applause.wav" builtIn="1"/>
              </a:hlinkClick>
            </a:rPr>
            <a:t>VNUČKA</a:t>
          </a:r>
          <a:endParaRPr lang="cs-CZ" dirty="0"/>
        </a:p>
      </dgm:t>
    </dgm:pt>
    <dgm:pt modelId="{69496B64-6FFF-47CC-BE3C-67A935D33D07}" type="parTrans" cxnId="{46BA0C49-08D2-4981-955A-ADA2E5725AF7}">
      <dgm:prSet/>
      <dgm:spPr/>
      <dgm:t>
        <a:bodyPr/>
        <a:lstStyle/>
        <a:p>
          <a:endParaRPr lang="cs-CZ"/>
        </a:p>
      </dgm:t>
    </dgm:pt>
    <dgm:pt modelId="{70649991-9E0A-4CA3-B1C6-C34E73832B58}" type="sibTrans" cxnId="{46BA0C49-08D2-4981-955A-ADA2E5725AF7}">
      <dgm:prSet/>
      <dgm:spPr/>
      <dgm:t>
        <a:bodyPr/>
        <a:lstStyle/>
        <a:p>
          <a:endParaRPr lang="cs-CZ"/>
        </a:p>
      </dgm:t>
    </dgm:pt>
    <dgm:pt modelId="{944EF2B3-8167-42A3-92FF-440AB6CA2F09}">
      <dgm:prSet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bomb.wav" builtIn="1"/>
              </a:hlinkClick>
            </a:rPr>
            <a:t>NETEŘ</a:t>
          </a:r>
          <a:endParaRPr lang="cs-CZ" dirty="0"/>
        </a:p>
      </dgm:t>
    </dgm:pt>
    <dgm:pt modelId="{5249DBA7-F7F3-4F36-A365-01A3DF7EC7BC}" type="parTrans" cxnId="{E70A31B9-C741-49BE-95DF-2586B56E709B}">
      <dgm:prSet/>
      <dgm:spPr/>
      <dgm:t>
        <a:bodyPr/>
        <a:lstStyle/>
        <a:p>
          <a:endParaRPr lang="cs-CZ"/>
        </a:p>
      </dgm:t>
    </dgm:pt>
    <dgm:pt modelId="{E18A8505-59C0-4A58-8D63-FA1823026EDB}" type="sibTrans" cxnId="{E70A31B9-C741-49BE-95DF-2586B56E709B}">
      <dgm:prSet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  <dgm:pt modelId="{844E0B13-718B-4C22-9105-DD3055F05CE8}" type="pres">
      <dgm:prSet presAssocID="{69496B64-6FFF-47CC-BE3C-67A935D33D07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D6400A7-B1DA-4EBC-A98B-69C8CA0C49EE}" type="pres">
      <dgm:prSet presAssocID="{69496B64-6FFF-47CC-BE3C-67A935D33D07}" presName="connTx" presStyleLbl="parChTrans1D2" presStyleIdx="1" presStyleCnt="3"/>
      <dgm:spPr/>
      <dgm:t>
        <a:bodyPr/>
        <a:lstStyle/>
        <a:p>
          <a:endParaRPr lang="cs-CZ"/>
        </a:p>
      </dgm:t>
    </dgm:pt>
    <dgm:pt modelId="{5475EE27-67AE-400D-ACE1-D1B541F5FEB0}" type="pres">
      <dgm:prSet presAssocID="{27E3D4C6-BCD6-4655-9D1F-935956360E37}" presName="root2" presStyleCnt="0"/>
      <dgm:spPr/>
    </dgm:pt>
    <dgm:pt modelId="{06633F3B-04A4-486D-861B-3EDC3043579D}" type="pres">
      <dgm:prSet presAssocID="{27E3D4C6-BCD6-4655-9D1F-935956360E37}" presName="LevelTwoTextNode" presStyleLbl="node2" presStyleIdx="1" presStyleCnt="3" custLinFactNeighborX="855" custLinFactNeighborY="5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5538197-FF12-4A06-96E0-893871C76AB6}" type="pres">
      <dgm:prSet presAssocID="{27E3D4C6-BCD6-4655-9D1F-935956360E37}" presName="level3hierChild" presStyleCnt="0"/>
      <dgm:spPr/>
    </dgm:pt>
    <dgm:pt modelId="{B3059D04-AD08-4333-AF81-483EBADFA5BD}" type="pres">
      <dgm:prSet presAssocID="{5249DBA7-F7F3-4F36-A365-01A3DF7EC7BC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033E3074-86F5-4B1A-9466-D8C1D823924B}" type="pres">
      <dgm:prSet presAssocID="{5249DBA7-F7F3-4F36-A365-01A3DF7EC7BC}" presName="connTx" presStyleLbl="parChTrans1D2" presStyleIdx="2" presStyleCnt="3"/>
      <dgm:spPr/>
      <dgm:t>
        <a:bodyPr/>
        <a:lstStyle/>
        <a:p>
          <a:endParaRPr lang="cs-CZ"/>
        </a:p>
      </dgm:t>
    </dgm:pt>
    <dgm:pt modelId="{B1037039-0E9C-4273-B4FF-34EFD2E61A73}" type="pres">
      <dgm:prSet presAssocID="{944EF2B3-8167-42A3-92FF-440AB6CA2F09}" presName="root2" presStyleCnt="0"/>
      <dgm:spPr/>
    </dgm:pt>
    <dgm:pt modelId="{17424DC1-F7AE-494A-8A3E-DE6624D06BEE}" type="pres">
      <dgm:prSet presAssocID="{944EF2B3-8167-42A3-92FF-440AB6CA2F0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B9BA19-4EC4-49C7-9E04-D79EDA09071E}" type="pres">
      <dgm:prSet presAssocID="{944EF2B3-8167-42A3-92FF-440AB6CA2F09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CD158A2E-47E4-47C5-8B45-3547F37ADEC1}" type="presOf" srcId="{69496B64-6FFF-47CC-BE3C-67A935D33D07}" destId="{ED6400A7-B1DA-4EBC-A98B-69C8CA0C49EE}" srcOrd="1" destOrd="0" presId="urn:microsoft.com/office/officeart/2005/8/layout/hierarchy2"/>
    <dgm:cxn modelId="{E70A31B9-C741-49BE-95DF-2586B56E709B}" srcId="{7F8E8B34-2115-41FD-BEF7-B40B74340837}" destId="{944EF2B3-8167-42A3-92FF-440AB6CA2F09}" srcOrd="2" destOrd="0" parTransId="{5249DBA7-F7F3-4F36-A365-01A3DF7EC7BC}" sibTransId="{E18A8505-59C0-4A58-8D63-FA1823026EDB}"/>
    <dgm:cxn modelId="{C98BDF83-109D-43F6-BFEC-C6DFC8867FE1}" type="presOf" srcId="{5249DBA7-F7F3-4F36-A365-01A3DF7EC7BC}" destId="{033E3074-86F5-4B1A-9466-D8C1D823924B}" srcOrd="1" destOrd="0" presId="urn:microsoft.com/office/officeart/2005/8/layout/hierarchy2"/>
    <dgm:cxn modelId="{BE2D9AE5-50D1-49ED-8AEA-B41AE5106F78}" type="presOf" srcId="{4A7B09F4-0097-40B5-B79D-D3E0700B3AE5}" destId="{C720F93F-5DB3-4DC8-AEB7-CFC56024F429}" srcOrd="1" destOrd="0" presId="urn:microsoft.com/office/officeart/2005/8/layout/hierarchy2"/>
    <dgm:cxn modelId="{46640D9B-B23B-4918-B544-D576ADA8A4BB}" type="presOf" srcId="{4A7B09F4-0097-40B5-B79D-D3E0700B3AE5}" destId="{7B70AE3E-508A-4993-A12E-85347D3EEA19}" srcOrd="0" destOrd="0" presId="urn:microsoft.com/office/officeart/2005/8/layout/hierarchy2"/>
    <dgm:cxn modelId="{474618CA-FB87-4C9D-B56D-D98767939BC0}" type="presOf" srcId="{2A39C067-6820-44E5-BCF9-B177D7EF66CB}" destId="{720765CC-D1DC-412E-A035-186708C1477F}" srcOrd="0" destOrd="0" presId="urn:microsoft.com/office/officeart/2005/8/layout/hierarchy2"/>
    <dgm:cxn modelId="{59E1DE41-452E-4038-858F-09D4DEDD533A}" type="presOf" srcId="{27E3D4C6-BCD6-4655-9D1F-935956360E37}" destId="{06633F3B-04A4-486D-861B-3EDC3043579D}" srcOrd="0" destOrd="0" presId="urn:microsoft.com/office/officeart/2005/8/layout/hierarchy2"/>
    <dgm:cxn modelId="{02E96E8D-30A9-4586-804D-2614304488A0}" type="presOf" srcId="{4800BC34-E873-4107-B024-BBAE337DAC98}" destId="{189901B2-8287-4FA9-9AF7-F8DCAF012513}" srcOrd="0" destOrd="0" presId="urn:microsoft.com/office/officeart/2005/8/layout/hierarchy2"/>
    <dgm:cxn modelId="{1FEF11D4-3BBD-46F8-8654-3B776A3F499C}" type="presOf" srcId="{944EF2B3-8167-42A3-92FF-440AB6CA2F09}" destId="{17424DC1-F7AE-494A-8A3E-DE6624D06BEE}" srcOrd="0" destOrd="0" presId="urn:microsoft.com/office/officeart/2005/8/layout/hierarchy2"/>
    <dgm:cxn modelId="{5D46E16F-E9CB-49D4-A1C7-E03F8D56E723}" type="presOf" srcId="{7F8E8B34-2115-41FD-BEF7-B40B74340837}" destId="{6C9E567B-FE54-4959-8B1D-4D401BC39CBE}" srcOrd="0" destOrd="0" presId="urn:microsoft.com/office/officeart/2005/8/layout/hierarchy2"/>
    <dgm:cxn modelId="{367CAB13-6EFB-4346-8BA1-3A588B4BE5CE}" type="presOf" srcId="{5249DBA7-F7F3-4F36-A365-01A3DF7EC7BC}" destId="{B3059D04-AD08-4333-AF81-483EBADFA5BD}" srcOrd="0" destOrd="0" presId="urn:microsoft.com/office/officeart/2005/8/layout/hierarchy2"/>
    <dgm:cxn modelId="{46BA0C49-08D2-4981-955A-ADA2E5725AF7}" srcId="{7F8E8B34-2115-41FD-BEF7-B40B74340837}" destId="{27E3D4C6-BCD6-4655-9D1F-935956360E37}" srcOrd="1" destOrd="0" parTransId="{69496B64-6FFF-47CC-BE3C-67A935D33D07}" sibTransId="{70649991-9E0A-4CA3-B1C6-C34E73832B58}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4277DF6A-D7E6-4FCB-8D96-95B6286CD0F0}" type="presOf" srcId="{69496B64-6FFF-47CC-BE3C-67A935D33D07}" destId="{844E0B13-718B-4C22-9105-DD3055F05CE8}" srcOrd="0" destOrd="0" presId="urn:microsoft.com/office/officeart/2005/8/layout/hierarchy2"/>
    <dgm:cxn modelId="{550AC0D8-AC59-456D-B3F7-6B505916160B}" type="presParOf" srcId="{720765CC-D1DC-412E-A035-186708C1477F}" destId="{336AC187-2EDD-44DA-8155-5A18E9D7DF65}" srcOrd="0" destOrd="0" presId="urn:microsoft.com/office/officeart/2005/8/layout/hierarchy2"/>
    <dgm:cxn modelId="{2D81BE4B-D1AF-470B-950D-974AD8EC5256}" type="presParOf" srcId="{336AC187-2EDD-44DA-8155-5A18E9D7DF65}" destId="{6C9E567B-FE54-4959-8B1D-4D401BC39CBE}" srcOrd="0" destOrd="0" presId="urn:microsoft.com/office/officeart/2005/8/layout/hierarchy2"/>
    <dgm:cxn modelId="{13CA225C-C711-4425-87A0-D7AC1C4BD9EA}" type="presParOf" srcId="{336AC187-2EDD-44DA-8155-5A18E9D7DF65}" destId="{33A884B0-FD38-43E2-99D9-69C0B9554784}" srcOrd="1" destOrd="0" presId="urn:microsoft.com/office/officeart/2005/8/layout/hierarchy2"/>
    <dgm:cxn modelId="{96C214F5-4342-40A5-AD59-643FCCCCA091}" type="presParOf" srcId="{33A884B0-FD38-43E2-99D9-69C0B9554784}" destId="{7B70AE3E-508A-4993-A12E-85347D3EEA19}" srcOrd="0" destOrd="0" presId="urn:microsoft.com/office/officeart/2005/8/layout/hierarchy2"/>
    <dgm:cxn modelId="{F177B052-A8E3-466C-8D70-BFD1B620C98A}" type="presParOf" srcId="{7B70AE3E-508A-4993-A12E-85347D3EEA19}" destId="{C720F93F-5DB3-4DC8-AEB7-CFC56024F429}" srcOrd="0" destOrd="0" presId="urn:microsoft.com/office/officeart/2005/8/layout/hierarchy2"/>
    <dgm:cxn modelId="{BE75C8EE-5096-4A72-9334-30C1EDA2B815}" type="presParOf" srcId="{33A884B0-FD38-43E2-99D9-69C0B9554784}" destId="{C3B89721-60A2-46B4-87EC-8D2DD90ED5F1}" srcOrd="1" destOrd="0" presId="urn:microsoft.com/office/officeart/2005/8/layout/hierarchy2"/>
    <dgm:cxn modelId="{B309E825-C0CE-4F69-B1DE-24EACA1F080F}" type="presParOf" srcId="{C3B89721-60A2-46B4-87EC-8D2DD90ED5F1}" destId="{189901B2-8287-4FA9-9AF7-F8DCAF012513}" srcOrd="0" destOrd="0" presId="urn:microsoft.com/office/officeart/2005/8/layout/hierarchy2"/>
    <dgm:cxn modelId="{227F33CE-25C5-4CA5-A41E-1D05D72D0EA3}" type="presParOf" srcId="{C3B89721-60A2-46B4-87EC-8D2DD90ED5F1}" destId="{4CB1A5FE-B823-479A-95B4-8ECDCAE78A06}" srcOrd="1" destOrd="0" presId="urn:microsoft.com/office/officeart/2005/8/layout/hierarchy2"/>
    <dgm:cxn modelId="{BA876B75-B932-49DD-A0DE-9E95962277B3}" type="presParOf" srcId="{33A884B0-FD38-43E2-99D9-69C0B9554784}" destId="{844E0B13-718B-4C22-9105-DD3055F05CE8}" srcOrd="2" destOrd="0" presId="urn:microsoft.com/office/officeart/2005/8/layout/hierarchy2"/>
    <dgm:cxn modelId="{35C6CA36-2629-474D-A7DA-4F771EC05F35}" type="presParOf" srcId="{844E0B13-718B-4C22-9105-DD3055F05CE8}" destId="{ED6400A7-B1DA-4EBC-A98B-69C8CA0C49EE}" srcOrd="0" destOrd="0" presId="urn:microsoft.com/office/officeart/2005/8/layout/hierarchy2"/>
    <dgm:cxn modelId="{BA79BDA5-301A-49D8-9241-1318CFE881FC}" type="presParOf" srcId="{33A884B0-FD38-43E2-99D9-69C0B9554784}" destId="{5475EE27-67AE-400D-ACE1-D1B541F5FEB0}" srcOrd="3" destOrd="0" presId="urn:microsoft.com/office/officeart/2005/8/layout/hierarchy2"/>
    <dgm:cxn modelId="{A950C196-C609-4E9F-96E3-3DE47057C40A}" type="presParOf" srcId="{5475EE27-67AE-400D-ACE1-D1B541F5FEB0}" destId="{06633F3B-04A4-486D-861B-3EDC3043579D}" srcOrd="0" destOrd="0" presId="urn:microsoft.com/office/officeart/2005/8/layout/hierarchy2"/>
    <dgm:cxn modelId="{B102851B-21C8-45AB-AC03-9B16EF575B3E}" type="presParOf" srcId="{5475EE27-67AE-400D-ACE1-D1B541F5FEB0}" destId="{55538197-FF12-4A06-96E0-893871C76AB6}" srcOrd="1" destOrd="0" presId="urn:microsoft.com/office/officeart/2005/8/layout/hierarchy2"/>
    <dgm:cxn modelId="{3FFB98F5-C685-43B1-9D2B-7DEA586F2B33}" type="presParOf" srcId="{33A884B0-FD38-43E2-99D9-69C0B9554784}" destId="{B3059D04-AD08-4333-AF81-483EBADFA5BD}" srcOrd="4" destOrd="0" presId="urn:microsoft.com/office/officeart/2005/8/layout/hierarchy2"/>
    <dgm:cxn modelId="{D831F1EA-6304-4B8A-BE53-71DC6AB5D25E}" type="presParOf" srcId="{B3059D04-AD08-4333-AF81-483EBADFA5BD}" destId="{033E3074-86F5-4B1A-9466-D8C1D823924B}" srcOrd="0" destOrd="0" presId="urn:microsoft.com/office/officeart/2005/8/layout/hierarchy2"/>
    <dgm:cxn modelId="{214637F8-2AC7-4221-9885-4C1B918EE694}" type="presParOf" srcId="{33A884B0-FD38-43E2-99D9-69C0B9554784}" destId="{B1037039-0E9C-4273-B4FF-34EFD2E61A73}" srcOrd="5" destOrd="0" presId="urn:microsoft.com/office/officeart/2005/8/layout/hierarchy2"/>
    <dgm:cxn modelId="{FC549E15-D716-4453-8ED4-03848E5C3AD5}" type="presParOf" srcId="{B1037039-0E9C-4273-B4FF-34EFD2E61A73}" destId="{17424DC1-F7AE-494A-8A3E-DE6624D06BEE}" srcOrd="0" destOrd="0" presId="urn:microsoft.com/office/officeart/2005/8/layout/hierarchy2"/>
    <dgm:cxn modelId="{DA6AF940-C592-41CB-8CB3-9BA4A703C67B}" type="presParOf" srcId="{B1037039-0E9C-4273-B4FF-34EFD2E61A73}" destId="{DFB9BA19-4EC4-49C7-9E04-D79EDA09071E}" srcOrd="1" destOrd="0" presId="urn:microsoft.com/office/officeart/2005/8/layout/hierarchy2"/>
  </dgm:cxnLst>
  <dgm:bg/>
  <dgm:whole/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</a:rPr>
            <a:t>DĚDA</a:t>
          </a:r>
          <a:endParaRPr lang="cs-CZ" b="1" dirty="0">
            <a:solidFill>
              <a:schemeClr val="bg2">
                <a:lumMod val="50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  <a:hlinkClick xmlns:r="http://schemas.openxmlformats.org/officeDocument/2006/relationships" r:id="" action="ppaction://hlinkshowjump?jump=nextslide">
                <a:snd r:embed="rId7" name="applause.wav" builtIn="1"/>
              </a:hlinkClick>
            </a:rPr>
            <a:t>VNUČKA</a:t>
          </a:r>
          <a:endParaRPr lang="cs-CZ" dirty="0">
            <a:solidFill>
              <a:schemeClr val="bg1"/>
            </a:solidFill>
          </a:endParaRPr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 custLinFactNeighborX="1125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1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1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1" custLinFactNeighborX="-3316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C5B775A3-15D5-4954-B59A-3BFF3DC4AD4D}" type="presOf" srcId="{4800BC34-E873-4107-B024-BBAE337DAC98}" destId="{189901B2-8287-4FA9-9AF7-F8DCAF012513}" srcOrd="0" destOrd="0" presId="urn:microsoft.com/office/officeart/2005/8/layout/hierarchy2"/>
    <dgm:cxn modelId="{8DAD76B3-ED67-4D2F-82FD-1BBE30E9A008}" type="presOf" srcId="{7F8E8B34-2115-41FD-BEF7-B40B74340837}" destId="{6C9E567B-FE54-4959-8B1D-4D401BC39CBE}" srcOrd="0" destOrd="0" presId="urn:microsoft.com/office/officeart/2005/8/layout/hierarchy2"/>
    <dgm:cxn modelId="{D3EC0682-6275-4F4E-9F58-D28EAF629EA8}" type="presOf" srcId="{2A39C067-6820-44E5-BCF9-B177D7EF66CB}" destId="{720765CC-D1DC-412E-A035-186708C1477F}" srcOrd="0" destOrd="0" presId="urn:microsoft.com/office/officeart/2005/8/layout/hierarchy2"/>
    <dgm:cxn modelId="{66EB141E-105E-4445-86E2-DB85B5536C8C}" type="presOf" srcId="{4A7B09F4-0097-40B5-B79D-D3E0700B3AE5}" destId="{C720F93F-5DB3-4DC8-AEB7-CFC56024F429}" srcOrd="1" destOrd="0" presId="urn:microsoft.com/office/officeart/2005/8/layout/hierarchy2"/>
    <dgm:cxn modelId="{9E759EA1-2329-4170-AF10-D4A3DD094E00}" type="presOf" srcId="{4A7B09F4-0097-40B5-B79D-D3E0700B3AE5}" destId="{7B70AE3E-508A-4993-A12E-85347D3EEA19}" srcOrd="0" destOrd="0" presId="urn:microsoft.com/office/officeart/2005/8/layout/hierarchy2"/>
    <dgm:cxn modelId="{7AC6B193-98F4-4F61-9649-C025F4DF04DF}" type="presParOf" srcId="{720765CC-D1DC-412E-A035-186708C1477F}" destId="{336AC187-2EDD-44DA-8155-5A18E9D7DF65}" srcOrd="0" destOrd="0" presId="urn:microsoft.com/office/officeart/2005/8/layout/hierarchy2"/>
    <dgm:cxn modelId="{3040B1FF-6E26-4968-9994-91412BAEF817}" type="presParOf" srcId="{336AC187-2EDD-44DA-8155-5A18E9D7DF65}" destId="{6C9E567B-FE54-4959-8B1D-4D401BC39CBE}" srcOrd="0" destOrd="0" presId="urn:microsoft.com/office/officeart/2005/8/layout/hierarchy2"/>
    <dgm:cxn modelId="{FBA724C6-2A75-45E0-986E-3303FD8E1121}" type="presParOf" srcId="{336AC187-2EDD-44DA-8155-5A18E9D7DF65}" destId="{33A884B0-FD38-43E2-99D9-69C0B9554784}" srcOrd="1" destOrd="0" presId="urn:microsoft.com/office/officeart/2005/8/layout/hierarchy2"/>
    <dgm:cxn modelId="{882FE369-A61A-4FE4-8594-E11CF03E281F}" type="presParOf" srcId="{33A884B0-FD38-43E2-99D9-69C0B9554784}" destId="{7B70AE3E-508A-4993-A12E-85347D3EEA19}" srcOrd="0" destOrd="0" presId="urn:microsoft.com/office/officeart/2005/8/layout/hierarchy2"/>
    <dgm:cxn modelId="{DB733147-AC7E-41BA-9999-71E87A5BB8A7}" type="presParOf" srcId="{7B70AE3E-508A-4993-A12E-85347D3EEA19}" destId="{C720F93F-5DB3-4DC8-AEB7-CFC56024F429}" srcOrd="0" destOrd="0" presId="urn:microsoft.com/office/officeart/2005/8/layout/hierarchy2"/>
    <dgm:cxn modelId="{3A870E97-453C-4044-B358-26AEFECA00C1}" type="presParOf" srcId="{33A884B0-FD38-43E2-99D9-69C0B9554784}" destId="{C3B89721-60A2-46B4-87EC-8D2DD90ED5F1}" srcOrd="1" destOrd="0" presId="urn:microsoft.com/office/officeart/2005/8/layout/hierarchy2"/>
    <dgm:cxn modelId="{1762EC92-39D5-4B2B-BF8F-6125FF949C01}" type="presParOf" srcId="{C3B89721-60A2-46B4-87EC-8D2DD90ED5F1}" destId="{189901B2-8287-4FA9-9AF7-F8DCAF012513}" srcOrd="0" destOrd="0" presId="urn:microsoft.com/office/officeart/2005/8/layout/hierarchy2"/>
    <dgm:cxn modelId="{C1EE237F-6D6A-42D1-86D8-4A80808F9A38}" type="presParOf" srcId="{C3B89721-60A2-46B4-87EC-8D2DD90ED5F1}" destId="{4CB1A5FE-B823-479A-95B4-8ECDCAE78A06}" srcOrd="1" destOrd="0" presId="urn:microsoft.com/office/officeart/2005/8/layout/hierarchy2"/>
  </dgm:cxnLst>
  <dgm:bg/>
  <dgm:whole/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B24B0BA9-60AD-4F72-99C1-C98171E4D74B}" type="presOf" srcId="{2A39C067-6820-44E5-BCF9-B177D7EF66CB}" destId="{720765CC-D1DC-412E-A035-186708C1477F}" srcOrd="0" destOrd="0" presId="urn:microsoft.com/office/officeart/2005/8/layout/hierarchy2"/>
  </dgm:cxnLst>
  <dgm:bg/>
  <dgm:whole/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</a:rPr>
            <a:t>TETA</a:t>
          </a:r>
          <a:endParaRPr lang="cs-CZ" b="1" dirty="0">
            <a:solidFill>
              <a:schemeClr val="bg2">
                <a:lumMod val="75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/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/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bomb.wav" builtIn="1"/>
              </a:hlinkClick>
            </a:rPr>
            <a:t>DCERA</a:t>
          </a:r>
          <a:endParaRPr lang="cs-CZ" dirty="0"/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/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/>
        </a:p>
      </dgm:t>
    </dgm:pt>
    <dgm:pt modelId="{27E3D4C6-BCD6-4655-9D1F-935956360E37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bomb.wav" builtIn="1"/>
              </a:hlinkClick>
            </a:rPr>
            <a:t>VNUČKA</a:t>
          </a:r>
          <a:endParaRPr lang="cs-CZ" dirty="0"/>
        </a:p>
      </dgm:t>
    </dgm:pt>
    <dgm:pt modelId="{69496B64-6FFF-47CC-BE3C-67A935D33D07}" type="parTrans" cxnId="{46BA0C49-08D2-4981-955A-ADA2E5725AF7}">
      <dgm:prSet/>
      <dgm:spPr/>
      <dgm:t>
        <a:bodyPr/>
        <a:lstStyle/>
        <a:p>
          <a:endParaRPr lang="cs-CZ"/>
        </a:p>
      </dgm:t>
    </dgm:pt>
    <dgm:pt modelId="{70649991-9E0A-4CA3-B1C6-C34E73832B58}" type="sibTrans" cxnId="{46BA0C49-08D2-4981-955A-ADA2E5725AF7}">
      <dgm:prSet/>
      <dgm:spPr/>
      <dgm:t>
        <a:bodyPr/>
        <a:lstStyle/>
        <a:p>
          <a:endParaRPr lang="cs-CZ"/>
        </a:p>
      </dgm:t>
    </dgm:pt>
    <dgm:pt modelId="{944EF2B3-8167-42A3-92FF-440AB6CA2F09}">
      <dgm:prSet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>
                <a:snd r:embed="rId8" name="applause.wav" builtIn="1"/>
              </a:hlinkClick>
            </a:rPr>
            <a:t>NETEŘ</a:t>
          </a:r>
          <a:endParaRPr lang="cs-CZ" dirty="0"/>
        </a:p>
      </dgm:t>
    </dgm:pt>
    <dgm:pt modelId="{5249DBA7-F7F3-4F36-A365-01A3DF7EC7BC}" type="parTrans" cxnId="{E70A31B9-C741-49BE-95DF-2586B56E709B}">
      <dgm:prSet/>
      <dgm:spPr/>
      <dgm:t>
        <a:bodyPr/>
        <a:lstStyle/>
        <a:p>
          <a:endParaRPr lang="cs-CZ"/>
        </a:p>
      </dgm:t>
    </dgm:pt>
    <dgm:pt modelId="{E18A8505-59C0-4A58-8D63-FA1823026EDB}" type="sibTrans" cxnId="{E70A31B9-C741-49BE-95DF-2586B56E709B}">
      <dgm:prSet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  <dgm:pt modelId="{844E0B13-718B-4C22-9105-DD3055F05CE8}" type="pres">
      <dgm:prSet presAssocID="{69496B64-6FFF-47CC-BE3C-67A935D33D07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D6400A7-B1DA-4EBC-A98B-69C8CA0C49EE}" type="pres">
      <dgm:prSet presAssocID="{69496B64-6FFF-47CC-BE3C-67A935D33D07}" presName="connTx" presStyleLbl="parChTrans1D2" presStyleIdx="1" presStyleCnt="3"/>
      <dgm:spPr/>
      <dgm:t>
        <a:bodyPr/>
        <a:lstStyle/>
        <a:p>
          <a:endParaRPr lang="cs-CZ"/>
        </a:p>
      </dgm:t>
    </dgm:pt>
    <dgm:pt modelId="{5475EE27-67AE-400D-ACE1-D1B541F5FEB0}" type="pres">
      <dgm:prSet presAssocID="{27E3D4C6-BCD6-4655-9D1F-935956360E37}" presName="root2" presStyleCnt="0"/>
      <dgm:spPr/>
    </dgm:pt>
    <dgm:pt modelId="{06633F3B-04A4-486D-861B-3EDC3043579D}" type="pres">
      <dgm:prSet presAssocID="{27E3D4C6-BCD6-4655-9D1F-935956360E37}" presName="LevelTwoTextNode" presStyleLbl="node2" presStyleIdx="1" presStyleCnt="3" custLinFactNeighborX="855" custLinFactNeighborY="5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5538197-FF12-4A06-96E0-893871C76AB6}" type="pres">
      <dgm:prSet presAssocID="{27E3D4C6-BCD6-4655-9D1F-935956360E37}" presName="level3hierChild" presStyleCnt="0"/>
      <dgm:spPr/>
    </dgm:pt>
    <dgm:pt modelId="{B3059D04-AD08-4333-AF81-483EBADFA5BD}" type="pres">
      <dgm:prSet presAssocID="{5249DBA7-F7F3-4F36-A365-01A3DF7EC7BC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033E3074-86F5-4B1A-9466-D8C1D823924B}" type="pres">
      <dgm:prSet presAssocID="{5249DBA7-F7F3-4F36-A365-01A3DF7EC7BC}" presName="connTx" presStyleLbl="parChTrans1D2" presStyleIdx="2" presStyleCnt="3"/>
      <dgm:spPr/>
      <dgm:t>
        <a:bodyPr/>
        <a:lstStyle/>
        <a:p>
          <a:endParaRPr lang="cs-CZ"/>
        </a:p>
      </dgm:t>
    </dgm:pt>
    <dgm:pt modelId="{B1037039-0E9C-4273-B4FF-34EFD2E61A73}" type="pres">
      <dgm:prSet presAssocID="{944EF2B3-8167-42A3-92FF-440AB6CA2F09}" presName="root2" presStyleCnt="0"/>
      <dgm:spPr/>
    </dgm:pt>
    <dgm:pt modelId="{17424DC1-F7AE-494A-8A3E-DE6624D06BEE}" type="pres">
      <dgm:prSet presAssocID="{944EF2B3-8167-42A3-92FF-440AB6CA2F0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B9BA19-4EC4-49C7-9E04-D79EDA09071E}" type="pres">
      <dgm:prSet presAssocID="{944EF2B3-8167-42A3-92FF-440AB6CA2F09}" presName="level3hierChild" presStyleCnt="0"/>
      <dgm:spPr/>
    </dgm:pt>
  </dgm:ptLst>
  <dgm:cxnLst>
    <dgm:cxn modelId="{E70A31B9-C741-49BE-95DF-2586B56E709B}" srcId="{7F8E8B34-2115-41FD-BEF7-B40B74340837}" destId="{944EF2B3-8167-42A3-92FF-440AB6CA2F09}" srcOrd="2" destOrd="0" parTransId="{5249DBA7-F7F3-4F36-A365-01A3DF7EC7BC}" sibTransId="{E18A8505-59C0-4A58-8D63-FA1823026EDB}"/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8C68E713-FA16-4034-89C6-5403D233A430}" type="presOf" srcId="{4A7B09F4-0097-40B5-B79D-D3E0700B3AE5}" destId="{7B70AE3E-508A-4993-A12E-85347D3EEA19}" srcOrd="0" destOrd="0" presId="urn:microsoft.com/office/officeart/2005/8/layout/hierarchy2"/>
    <dgm:cxn modelId="{3E899420-7CF9-49AF-88A2-DE318F753D24}" type="presOf" srcId="{5249DBA7-F7F3-4F36-A365-01A3DF7EC7BC}" destId="{033E3074-86F5-4B1A-9466-D8C1D823924B}" srcOrd="1" destOrd="0" presId="urn:microsoft.com/office/officeart/2005/8/layout/hierarchy2"/>
    <dgm:cxn modelId="{1887F9F3-8D0E-4671-BD7B-5F20FC8AC176}" type="presOf" srcId="{944EF2B3-8167-42A3-92FF-440AB6CA2F09}" destId="{17424DC1-F7AE-494A-8A3E-DE6624D06BEE}" srcOrd="0" destOrd="0" presId="urn:microsoft.com/office/officeart/2005/8/layout/hierarchy2"/>
    <dgm:cxn modelId="{B4C02D4F-4C39-4AED-B9AF-D62E9070E379}" type="presOf" srcId="{4800BC34-E873-4107-B024-BBAE337DAC98}" destId="{189901B2-8287-4FA9-9AF7-F8DCAF012513}" srcOrd="0" destOrd="0" presId="urn:microsoft.com/office/officeart/2005/8/layout/hierarchy2"/>
    <dgm:cxn modelId="{61A7A394-E471-4795-B72C-6B3E3E6D4515}" type="presOf" srcId="{2A39C067-6820-44E5-BCF9-B177D7EF66CB}" destId="{720765CC-D1DC-412E-A035-186708C1477F}" srcOrd="0" destOrd="0" presId="urn:microsoft.com/office/officeart/2005/8/layout/hierarchy2"/>
    <dgm:cxn modelId="{D7DBECF7-BA11-4B1B-A95A-5E2728523B81}" type="presOf" srcId="{7F8E8B34-2115-41FD-BEF7-B40B74340837}" destId="{6C9E567B-FE54-4959-8B1D-4D401BC39CBE}" srcOrd="0" destOrd="0" presId="urn:microsoft.com/office/officeart/2005/8/layout/hierarchy2"/>
    <dgm:cxn modelId="{46BA0C49-08D2-4981-955A-ADA2E5725AF7}" srcId="{7F8E8B34-2115-41FD-BEF7-B40B74340837}" destId="{27E3D4C6-BCD6-4655-9D1F-935956360E37}" srcOrd="1" destOrd="0" parTransId="{69496B64-6FFF-47CC-BE3C-67A935D33D07}" sibTransId="{70649991-9E0A-4CA3-B1C6-C34E73832B58}"/>
    <dgm:cxn modelId="{14C293C7-C20F-45CB-B279-A6F93C6E21E4}" type="presOf" srcId="{27E3D4C6-BCD6-4655-9D1F-935956360E37}" destId="{06633F3B-04A4-486D-861B-3EDC3043579D}" srcOrd="0" destOrd="0" presId="urn:microsoft.com/office/officeart/2005/8/layout/hierarchy2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6B01CC71-996F-4753-9D33-117BBDD657FC}" type="presOf" srcId="{69496B64-6FFF-47CC-BE3C-67A935D33D07}" destId="{844E0B13-718B-4C22-9105-DD3055F05CE8}" srcOrd="0" destOrd="0" presId="urn:microsoft.com/office/officeart/2005/8/layout/hierarchy2"/>
    <dgm:cxn modelId="{46893CEA-1AC4-4D3A-80F9-523FC087ACFD}" type="presOf" srcId="{4A7B09F4-0097-40B5-B79D-D3E0700B3AE5}" destId="{C720F93F-5DB3-4DC8-AEB7-CFC56024F429}" srcOrd="1" destOrd="0" presId="urn:microsoft.com/office/officeart/2005/8/layout/hierarchy2"/>
    <dgm:cxn modelId="{8A9E5711-C800-4548-A36D-979685D8006A}" type="presOf" srcId="{69496B64-6FFF-47CC-BE3C-67A935D33D07}" destId="{ED6400A7-B1DA-4EBC-A98B-69C8CA0C49EE}" srcOrd="1" destOrd="0" presId="urn:microsoft.com/office/officeart/2005/8/layout/hierarchy2"/>
    <dgm:cxn modelId="{520C5126-ED7E-45CC-84BB-8932181FA0EA}" type="presOf" srcId="{5249DBA7-F7F3-4F36-A365-01A3DF7EC7BC}" destId="{B3059D04-AD08-4333-AF81-483EBADFA5BD}" srcOrd="0" destOrd="0" presId="urn:microsoft.com/office/officeart/2005/8/layout/hierarchy2"/>
    <dgm:cxn modelId="{8BED0EBB-1DA3-4C6A-918A-E86AECA84DCA}" type="presParOf" srcId="{720765CC-D1DC-412E-A035-186708C1477F}" destId="{336AC187-2EDD-44DA-8155-5A18E9D7DF65}" srcOrd="0" destOrd="0" presId="urn:microsoft.com/office/officeart/2005/8/layout/hierarchy2"/>
    <dgm:cxn modelId="{BFE48A2B-A53B-4957-BD53-E2997D51A2EE}" type="presParOf" srcId="{336AC187-2EDD-44DA-8155-5A18E9D7DF65}" destId="{6C9E567B-FE54-4959-8B1D-4D401BC39CBE}" srcOrd="0" destOrd="0" presId="urn:microsoft.com/office/officeart/2005/8/layout/hierarchy2"/>
    <dgm:cxn modelId="{412F77CC-1352-4891-AC6B-4B42EC7C63FF}" type="presParOf" srcId="{336AC187-2EDD-44DA-8155-5A18E9D7DF65}" destId="{33A884B0-FD38-43E2-99D9-69C0B9554784}" srcOrd="1" destOrd="0" presId="urn:microsoft.com/office/officeart/2005/8/layout/hierarchy2"/>
    <dgm:cxn modelId="{5C61CD66-656B-4DC7-A811-C5456ABFA85F}" type="presParOf" srcId="{33A884B0-FD38-43E2-99D9-69C0B9554784}" destId="{7B70AE3E-508A-4993-A12E-85347D3EEA19}" srcOrd="0" destOrd="0" presId="urn:microsoft.com/office/officeart/2005/8/layout/hierarchy2"/>
    <dgm:cxn modelId="{362AF8CB-76B6-4457-8FE8-5D46DA2DB850}" type="presParOf" srcId="{7B70AE3E-508A-4993-A12E-85347D3EEA19}" destId="{C720F93F-5DB3-4DC8-AEB7-CFC56024F429}" srcOrd="0" destOrd="0" presId="urn:microsoft.com/office/officeart/2005/8/layout/hierarchy2"/>
    <dgm:cxn modelId="{171D93F8-752A-44C9-80AE-90AAA4675A6C}" type="presParOf" srcId="{33A884B0-FD38-43E2-99D9-69C0B9554784}" destId="{C3B89721-60A2-46B4-87EC-8D2DD90ED5F1}" srcOrd="1" destOrd="0" presId="urn:microsoft.com/office/officeart/2005/8/layout/hierarchy2"/>
    <dgm:cxn modelId="{2C7DA7B4-87F8-4995-97BE-A185E6D284CE}" type="presParOf" srcId="{C3B89721-60A2-46B4-87EC-8D2DD90ED5F1}" destId="{189901B2-8287-4FA9-9AF7-F8DCAF012513}" srcOrd="0" destOrd="0" presId="urn:microsoft.com/office/officeart/2005/8/layout/hierarchy2"/>
    <dgm:cxn modelId="{6555B041-0CB5-432F-A5B2-EC98EFF7C817}" type="presParOf" srcId="{C3B89721-60A2-46B4-87EC-8D2DD90ED5F1}" destId="{4CB1A5FE-B823-479A-95B4-8ECDCAE78A06}" srcOrd="1" destOrd="0" presId="urn:microsoft.com/office/officeart/2005/8/layout/hierarchy2"/>
    <dgm:cxn modelId="{224AA62C-333C-4C88-8ABD-C266634D08CC}" type="presParOf" srcId="{33A884B0-FD38-43E2-99D9-69C0B9554784}" destId="{844E0B13-718B-4C22-9105-DD3055F05CE8}" srcOrd="2" destOrd="0" presId="urn:microsoft.com/office/officeart/2005/8/layout/hierarchy2"/>
    <dgm:cxn modelId="{60B0D17A-FA3A-4F05-ADF1-0F2369120111}" type="presParOf" srcId="{844E0B13-718B-4C22-9105-DD3055F05CE8}" destId="{ED6400A7-B1DA-4EBC-A98B-69C8CA0C49EE}" srcOrd="0" destOrd="0" presId="urn:microsoft.com/office/officeart/2005/8/layout/hierarchy2"/>
    <dgm:cxn modelId="{24D974E9-67E1-467D-A8C0-F18C40CE87D4}" type="presParOf" srcId="{33A884B0-FD38-43E2-99D9-69C0B9554784}" destId="{5475EE27-67AE-400D-ACE1-D1B541F5FEB0}" srcOrd="3" destOrd="0" presId="urn:microsoft.com/office/officeart/2005/8/layout/hierarchy2"/>
    <dgm:cxn modelId="{49CEBB19-0709-4809-8B8B-E560ACA4E5E5}" type="presParOf" srcId="{5475EE27-67AE-400D-ACE1-D1B541F5FEB0}" destId="{06633F3B-04A4-486D-861B-3EDC3043579D}" srcOrd="0" destOrd="0" presId="urn:microsoft.com/office/officeart/2005/8/layout/hierarchy2"/>
    <dgm:cxn modelId="{0A8C9593-7FE9-4750-8C5F-0E1D761EE54B}" type="presParOf" srcId="{5475EE27-67AE-400D-ACE1-D1B541F5FEB0}" destId="{55538197-FF12-4A06-96E0-893871C76AB6}" srcOrd="1" destOrd="0" presId="urn:microsoft.com/office/officeart/2005/8/layout/hierarchy2"/>
    <dgm:cxn modelId="{37A510AB-E343-4D77-BEA5-800748761A8D}" type="presParOf" srcId="{33A884B0-FD38-43E2-99D9-69C0B9554784}" destId="{B3059D04-AD08-4333-AF81-483EBADFA5BD}" srcOrd="4" destOrd="0" presId="urn:microsoft.com/office/officeart/2005/8/layout/hierarchy2"/>
    <dgm:cxn modelId="{864CC668-D665-4224-8E78-135AB2AAB468}" type="presParOf" srcId="{B3059D04-AD08-4333-AF81-483EBADFA5BD}" destId="{033E3074-86F5-4B1A-9466-D8C1D823924B}" srcOrd="0" destOrd="0" presId="urn:microsoft.com/office/officeart/2005/8/layout/hierarchy2"/>
    <dgm:cxn modelId="{F8D3603E-17AD-4888-9C8C-E55297ADA7FC}" type="presParOf" srcId="{33A884B0-FD38-43E2-99D9-69C0B9554784}" destId="{B1037039-0E9C-4273-B4FF-34EFD2E61A73}" srcOrd="5" destOrd="0" presId="urn:microsoft.com/office/officeart/2005/8/layout/hierarchy2"/>
    <dgm:cxn modelId="{D2E04E78-D8E0-4C5E-8D05-3ED5A94040D2}" type="presParOf" srcId="{B1037039-0E9C-4273-B4FF-34EFD2E61A73}" destId="{17424DC1-F7AE-494A-8A3E-DE6624D06BEE}" srcOrd="0" destOrd="0" presId="urn:microsoft.com/office/officeart/2005/8/layout/hierarchy2"/>
    <dgm:cxn modelId="{CEFCAD21-AB23-416B-BF36-88E9F452D607}" type="presParOf" srcId="{B1037039-0E9C-4273-B4FF-34EFD2E61A73}" destId="{DFB9BA19-4EC4-49C7-9E04-D79EDA09071E}" srcOrd="1" destOrd="0" presId="urn:microsoft.com/office/officeart/2005/8/layout/hierarchy2"/>
  </dgm:cxnLst>
  <dgm:bg/>
  <dgm:whole/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</a:rPr>
            <a:t>TETA</a:t>
          </a:r>
          <a:endParaRPr lang="cs-CZ" b="1" dirty="0">
            <a:solidFill>
              <a:schemeClr val="bg2">
                <a:lumMod val="50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NETEŘ</a:t>
          </a:r>
          <a:endParaRPr lang="cs-CZ" dirty="0">
            <a:solidFill>
              <a:schemeClr val="bg1"/>
            </a:solidFill>
          </a:endParaRPr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 custLinFactNeighborX="1125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1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1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1" custLinFactNeighborX="-3316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</dgm:ptLst>
  <dgm:cxnLst>
    <dgm:cxn modelId="{7B86E5D8-A9A9-4AC5-B9EE-5E1BE41422DA}" type="presOf" srcId="{4A7B09F4-0097-40B5-B79D-D3E0700B3AE5}" destId="{7B70AE3E-508A-4993-A12E-85347D3EEA19}" srcOrd="0" destOrd="0" presId="urn:microsoft.com/office/officeart/2005/8/layout/hierarchy2"/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B6AA90BF-DB1A-47D7-894E-95052676E0FB}" type="presOf" srcId="{4800BC34-E873-4107-B024-BBAE337DAC98}" destId="{189901B2-8287-4FA9-9AF7-F8DCAF012513}" srcOrd="0" destOrd="0" presId="urn:microsoft.com/office/officeart/2005/8/layout/hierarchy2"/>
    <dgm:cxn modelId="{428D3318-B659-48FA-B7EF-B62DDAA115F2}" type="presOf" srcId="{2A39C067-6820-44E5-BCF9-B177D7EF66CB}" destId="{720765CC-D1DC-412E-A035-186708C1477F}" srcOrd="0" destOrd="0" presId="urn:microsoft.com/office/officeart/2005/8/layout/hierarchy2"/>
    <dgm:cxn modelId="{A2BAC820-4CE3-4B7F-8C11-DC46A6F67750}" type="presOf" srcId="{7F8E8B34-2115-41FD-BEF7-B40B74340837}" destId="{6C9E567B-FE54-4959-8B1D-4D401BC39CBE}" srcOrd="0" destOrd="0" presId="urn:microsoft.com/office/officeart/2005/8/layout/hierarchy2"/>
    <dgm:cxn modelId="{4FD1C26F-CC09-4A72-A46F-A0038BF64933}" type="presOf" srcId="{4A7B09F4-0097-40B5-B79D-D3E0700B3AE5}" destId="{C720F93F-5DB3-4DC8-AEB7-CFC56024F429}" srcOrd="1" destOrd="0" presId="urn:microsoft.com/office/officeart/2005/8/layout/hierarchy2"/>
    <dgm:cxn modelId="{E367E6AB-8328-44A5-8201-327A38DA61FB}" type="presParOf" srcId="{720765CC-D1DC-412E-A035-186708C1477F}" destId="{336AC187-2EDD-44DA-8155-5A18E9D7DF65}" srcOrd="0" destOrd="0" presId="urn:microsoft.com/office/officeart/2005/8/layout/hierarchy2"/>
    <dgm:cxn modelId="{D473A3EF-157C-4915-8CBE-B4A74359EA36}" type="presParOf" srcId="{336AC187-2EDD-44DA-8155-5A18E9D7DF65}" destId="{6C9E567B-FE54-4959-8B1D-4D401BC39CBE}" srcOrd="0" destOrd="0" presId="urn:microsoft.com/office/officeart/2005/8/layout/hierarchy2"/>
    <dgm:cxn modelId="{50587CE6-5360-431E-98D0-953CC51D7765}" type="presParOf" srcId="{336AC187-2EDD-44DA-8155-5A18E9D7DF65}" destId="{33A884B0-FD38-43E2-99D9-69C0B9554784}" srcOrd="1" destOrd="0" presId="urn:microsoft.com/office/officeart/2005/8/layout/hierarchy2"/>
    <dgm:cxn modelId="{6D7A577A-0799-4906-A021-D8E608E61033}" type="presParOf" srcId="{33A884B0-FD38-43E2-99D9-69C0B9554784}" destId="{7B70AE3E-508A-4993-A12E-85347D3EEA19}" srcOrd="0" destOrd="0" presId="urn:microsoft.com/office/officeart/2005/8/layout/hierarchy2"/>
    <dgm:cxn modelId="{54771755-03B0-4F6F-9D2C-7FD78973A6C4}" type="presParOf" srcId="{7B70AE3E-508A-4993-A12E-85347D3EEA19}" destId="{C720F93F-5DB3-4DC8-AEB7-CFC56024F429}" srcOrd="0" destOrd="0" presId="urn:microsoft.com/office/officeart/2005/8/layout/hierarchy2"/>
    <dgm:cxn modelId="{BBE4764F-BA02-41E3-B807-BE4ED40ACAFE}" type="presParOf" srcId="{33A884B0-FD38-43E2-99D9-69C0B9554784}" destId="{C3B89721-60A2-46B4-87EC-8D2DD90ED5F1}" srcOrd="1" destOrd="0" presId="urn:microsoft.com/office/officeart/2005/8/layout/hierarchy2"/>
    <dgm:cxn modelId="{550D6EE8-5996-412C-8AA7-D51C371563E2}" type="presParOf" srcId="{C3B89721-60A2-46B4-87EC-8D2DD90ED5F1}" destId="{189901B2-8287-4FA9-9AF7-F8DCAF012513}" srcOrd="0" destOrd="0" presId="urn:microsoft.com/office/officeart/2005/8/layout/hierarchy2"/>
    <dgm:cxn modelId="{F825039A-4132-469F-851D-333E65A4C2F5}" type="presParOf" srcId="{C3B89721-60A2-46B4-87EC-8D2DD90ED5F1}" destId="{4CB1A5FE-B823-479A-95B4-8ECDCAE78A06}" srcOrd="1" destOrd="0" presId="urn:microsoft.com/office/officeart/2005/8/layout/hierarchy2"/>
  </dgm:cxnLst>
  <dgm:bg/>
  <dgm:whole/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7606152A-B644-42BC-80DE-100841D06D5B}" type="presOf" srcId="{2A39C067-6820-44E5-BCF9-B177D7EF66CB}" destId="{720765CC-D1DC-412E-A035-186708C1477F}" srcOrd="0" destOrd="0" presId="urn:microsoft.com/office/officeart/2005/8/layout/hierarchy2"/>
  </dgm:cxnLst>
  <dgm:bg/>
  <dgm:whole/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</a:rPr>
            <a:t>TETA</a:t>
          </a:r>
          <a:endParaRPr lang="cs-CZ" b="1" dirty="0">
            <a:solidFill>
              <a:schemeClr val="bg2">
                <a:lumMod val="75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/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/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bomb.wav" builtIn="1"/>
              </a:hlinkClick>
            </a:rPr>
            <a:t>SYN</a:t>
          </a:r>
          <a:endParaRPr lang="cs-CZ" dirty="0"/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/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/>
        </a:p>
      </dgm:t>
    </dgm:pt>
    <dgm:pt modelId="{27E3D4C6-BCD6-4655-9D1F-935956360E37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>
                <a:snd r:embed="rId8" name="applause.wav" builtIn="1"/>
              </a:hlinkClick>
            </a:rPr>
            <a:t>SYNOVEC</a:t>
          </a:r>
          <a:endParaRPr lang="cs-CZ" dirty="0"/>
        </a:p>
      </dgm:t>
    </dgm:pt>
    <dgm:pt modelId="{69496B64-6FFF-47CC-BE3C-67A935D33D07}" type="parTrans" cxnId="{46BA0C49-08D2-4981-955A-ADA2E5725AF7}">
      <dgm:prSet/>
      <dgm:spPr/>
      <dgm:t>
        <a:bodyPr/>
        <a:lstStyle/>
        <a:p>
          <a:endParaRPr lang="cs-CZ"/>
        </a:p>
      </dgm:t>
    </dgm:pt>
    <dgm:pt modelId="{70649991-9E0A-4CA3-B1C6-C34E73832B58}" type="sibTrans" cxnId="{46BA0C49-08D2-4981-955A-ADA2E5725AF7}">
      <dgm:prSet/>
      <dgm:spPr/>
      <dgm:t>
        <a:bodyPr/>
        <a:lstStyle/>
        <a:p>
          <a:endParaRPr lang="cs-CZ"/>
        </a:p>
      </dgm:t>
    </dgm:pt>
    <dgm:pt modelId="{944EF2B3-8167-42A3-92FF-440AB6CA2F09}">
      <dgm:prSet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bomb.wav" builtIn="1"/>
              </a:hlinkClick>
            </a:rPr>
            <a:t>VNUK</a:t>
          </a:r>
          <a:endParaRPr lang="cs-CZ" dirty="0"/>
        </a:p>
      </dgm:t>
    </dgm:pt>
    <dgm:pt modelId="{5249DBA7-F7F3-4F36-A365-01A3DF7EC7BC}" type="parTrans" cxnId="{E70A31B9-C741-49BE-95DF-2586B56E709B}">
      <dgm:prSet/>
      <dgm:spPr/>
      <dgm:t>
        <a:bodyPr/>
        <a:lstStyle/>
        <a:p>
          <a:endParaRPr lang="cs-CZ"/>
        </a:p>
      </dgm:t>
    </dgm:pt>
    <dgm:pt modelId="{E18A8505-59C0-4A58-8D63-FA1823026EDB}" type="sibTrans" cxnId="{E70A31B9-C741-49BE-95DF-2586B56E709B}">
      <dgm:prSet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  <dgm:pt modelId="{844E0B13-718B-4C22-9105-DD3055F05CE8}" type="pres">
      <dgm:prSet presAssocID="{69496B64-6FFF-47CC-BE3C-67A935D33D07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D6400A7-B1DA-4EBC-A98B-69C8CA0C49EE}" type="pres">
      <dgm:prSet presAssocID="{69496B64-6FFF-47CC-BE3C-67A935D33D07}" presName="connTx" presStyleLbl="parChTrans1D2" presStyleIdx="1" presStyleCnt="3"/>
      <dgm:spPr/>
      <dgm:t>
        <a:bodyPr/>
        <a:lstStyle/>
        <a:p>
          <a:endParaRPr lang="cs-CZ"/>
        </a:p>
      </dgm:t>
    </dgm:pt>
    <dgm:pt modelId="{5475EE27-67AE-400D-ACE1-D1B541F5FEB0}" type="pres">
      <dgm:prSet presAssocID="{27E3D4C6-BCD6-4655-9D1F-935956360E37}" presName="root2" presStyleCnt="0"/>
      <dgm:spPr/>
    </dgm:pt>
    <dgm:pt modelId="{06633F3B-04A4-486D-861B-3EDC3043579D}" type="pres">
      <dgm:prSet presAssocID="{27E3D4C6-BCD6-4655-9D1F-935956360E37}" presName="LevelTwoTextNode" presStyleLbl="node2" presStyleIdx="1" presStyleCnt="3" custLinFactNeighborX="855" custLinFactNeighborY="5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5538197-FF12-4A06-96E0-893871C76AB6}" type="pres">
      <dgm:prSet presAssocID="{27E3D4C6-BCD6-4655-9D1F-935956360E37}" presName="level3hierChild" presStyleCnt="0"/>
      <dgm:spPr/>
    </dgm:pt>
    <dgm:pt modelId="{B3059D04-AD08-4333-AF81-483EBADFA5BD}" type="pres">
      <dgm:prSet presAssocID="{5249DBA7-F7F3-4F36-A365-01A3DF7EC7BC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033E3074-86F5-4B1A-9466-D8C1D823924B}" type="pres">
      <dgm:prSet presAssocID="{5249DBA7-F7F3-4F36-A365-01A3DF7EC7BC}" presName="connTx" presStyleLbl="parChTrans1D2" presStyleIdx="2" presStyleCnt="3"/>
      <dgm:spPr/>
      <dgm:t>
        <a:bodyPr/>
        <a:lstStyle/>
        <a:p>
          <a:endParaRPr lang="cs-CZ"/>
        </a:p>
      </dgm:t>
    </dgm:pt>
    <dgm:pt modelId="{B1037039-0E9C-4273-B4FF-34EFD2E61A73}" type="pres">
      <dgm:prSet presAssocID="{944EF2B3-8167-42A3-92FF-440AB6CA2F09}" presName="root2" presStyleCnt="0"/>
      <dgm:spPr/>
    </dgm:pt>
    <dgm:pt modelId="{17424DC1-F7AE-494A-8A3E-DE6624D06BEE}" type="pres">
      <dgm:prSet presAssocID="{944EF2B3-8167-42A3-92FF-440AB6CA2F0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B9BA19-4EC4-49C7-9E04-D79EDA09071E}" type="pres">
      <dgm:prSet presAssocID="{944EF2B3-8167-42A3-92FF-440AB6CA2F09}" presName="level3hierChild" presStyleCnt="0"/>
      <dgm:spPr/>
    </dgm:pt>
  </dgm:ptLst>
  <dgm:cxnLst>
    <dgm:cxn modelId="{C88222E5-8A7C-4635-AB14-F44D01DE47D2}" type="presOf" srcId="{4A7B09F4-0097-40B5-B79D-D3E0700B3AE5}" destId="{C720F93F-5DB3-4DC8-AEB7-CFC56024F429}" srcOrd="1" destOrd="0" presId="urn:microsoft.com/office/officeart/2005/8/layout/hierarchy2"/>
    <dgm:cxn modelId="{E70A31B9-C741-49BE-95DF-2586B56E709B}" srcId="{7F8E8B34-2115-41FD-BEF7-B40B74340837}" destId="{944EF2B3-8167-42A3-92FF-440AB6CA2F09}" srcOrd="2" destOrd="0" parTransId="{5249DBA7-F7F3-4F36-A365-01A3DF7EC7BC}" sibTransId="{E18A8505-59C0-4A58-8D63-FA1823026EDB}"/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2AD27F3D-C0EA-42A9-8637-13D51C00E63C}" type="presOf" srcId="{4A7B09F4-0097-40B5-B79D-D3E0700B3AE5}" destId="{7B70AE3E-508A-4993-A12E-85347D3EEA19}" srcOrd="0" destOrd="0" presId="urn:microsoft.com/office/officeart/2005/8/layout/hierarchy2"/>
    <dgm:cxn modelId="{C54D1BF1-0CEC-4CCD-9390-2274A52F1B7B}" type="presOf" srcId="{4800BC34-E873-4107-B024-BBAE337DAC98}" destId="{189901B2-8287-4FA9-9AF7-F8DCAF012513}" srcOrd="0" destOrd="0" presId="urn:microsoft.com/office/officeart/2005/8/layout/hierarchy2"/>
    <dgm:cxn modelId="{B305073E-9C86-401A-B6F2-535DA6D99086}" type="presOf" srcId="{27E3D4C6-BCD6-4655-9D1F-935956360E37}" destId="{06633F3B-04A4-486D-861B-3EDC3043579D}" srcOrd="0" destOrd="0" presId="urn:microsoft.com/office/officeart/2005/8/layout/hierarchy2"/>
    <dgm:cxn modelId="{FE0D472E-6C01-450D-B3CD-FCC01D1FAC3D}" type="presOf" srcId="{5249DBA7-F7F3-4F36-A365-01A3DF7EC7BC}" destId="{B3059D04-AD08-4333-AF81-483EBADFA5BD}" srcOrd="0" destOrd="0" presId="urn:microsoft.com/office/officeart/2005/8/layout/hierarchy2"/>
    <dgm:cxn modelId="{70C0619C-F686-4C7E-B4E7-35110AFECEE6}" type="presOf" srcId="{7F8E8B34-2115-41FD-BEF7-B40B74340837}" destId="{6C9E567B-FE54-4959-8B1D-4D401BC39CBE}" srcOrd="0" destOrd="0" presId="urn:microsoft.com/office/officeart/2005/8/layout/hierarchy2"/>
    <dgm:cxn modelId="{3CDA969B-2BC7-4AAA-B939-9E8D5347CF10}" type="presOf" srcId="{5249DBA7-F7F3-4F36-A365-01A3DF7EC7BC}" destId="{033E3074-86F5-4B1A-9466-D8C1D823924B}" srcOrd="1" destOrd="0" presId="urn:microsoft.com/office/officeart/2005/8/layout/hierarchy2"/>
    <dgm:cxn modelId="{2D65D11D-AA97-46DA-B4BF-AAD4D84A0ED8}" type="presOf" srcId="{69496B64-6FFF-47CC-BE3C-67A935D33D07}" destId="{844E0B13-718B-4C22-9105-DD3055F05CE8}" srcOrd="0" destOrd="0" presId="urn:microsoft.com/office/officeart/2005/8/layout/hierarchy2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46BA0C49-08D2-4981-955A-ADA2E5725AF7}" srcId="{7F8E8B34-2115-41FD-BEF7-B40B74340837}" destId="{27E3D4C6-BCD6-4655-9D1F-935956360E37}" srcOrd="1" destOrd="0" parTransId="{69496B64-6FFF-47CC-BE3C-67A935D33D07}" sibTransId="{70649991-9E0A-4CA3-B1C6-C34E73832B58}"/>
    <dgm:cxn modelId="{8EFE9327-7B4F-4BA4-B721-B14D2F252CA9}" type="presOf" srcId="{69496B64-6FFF-47CC-BE3C-67A935D33D07}" destId="{ED6400A7-B1DA-4EBC-A98B-69C8CA0C49EE}" srcOrd="1" destOrd="0" presId="urn:microsoft.com/office/officeart/2005/8/layout/hierarchy2"/>
    <dgm:cxn modelId="{EB73800F-EB53-4F55-8E26-7963BC7D40D6}" type="presOf" srcId="{2A39C067-6820-44E5-BCF9-B177D7EF66CB}" destId="{720765CC-D1DC-412E-A035-186708C1477F}" srcOrd="0" destOrd="0" presId="urn:microsoft.com/office/officeart/2005/8/layout/hierarchy2"/>
    <dgm:cxn modelId="{AECD273B-1FD5-413C-9002-9A7B7EED47F7}" type="presOf" srcId="{944EF2B3-8167-42A3-92FF-440AB6CA2F09}" destId="{17424DC1-F7AE-494A-8A3E-DE6624D06BEE}" srcOrd="0" destOrd="0" presId="urn:microsoft.com/office/officeart/2005/8/layout/hierarchy2"/>
    <dgm:cxn modelId="{890692B8-DE3D-4E7B-97E3-C9CAFBA757A9}" type="presParOf" srcId="{720765CC-D1DC-412E-A035-186708C1477F}" destId="{336AC187-2EDD-44DA-8155-5A18E9D7DF65}" srcOrd="0" destOrd="0" presId="urn:microsoft.com/office/officeart/2005/8/layout/hierarchy2"/>
    <dgm:cxn modelId="{401B38BD-119D-45CD-8ED6-C8F2F6695848}" type="presParOf" srcId="{336AC187-2EDD-44DA-8155-5A18E9D7DF65}" destId="{6C9E567B-FE54-4959-8B1D-4D401BC39CBE}" srcOrd="0" destOrd="0" presId="urn:microsoft.com/office/officeart/2005/8/layout/hierarchy2"/>
    <dgm:cxn modelId="{61412E44-D5ED-4190-9B36-FE73487AC68D}" type="presParOf" srcId="{336AC187-2EDD-44DA-8155-5A18E9D7DF65}" destId="{33A884B0-FD38-43E2-99D9-69C0B9554784}" srcOrd="1" destOrd="0" presId="urn:microsoft.com/office/officeart/2005/8/layout/hierarchy2"/>
    <dgm:cxn modelId="{A41C3D38-ED54-4735-B39F-344429C10411}" type="presParOf" srcId="{33A884B0-FD38-43E2-99D9-69C0B9554784}" destId="{7B70AE3E-508A-4993-A12E-85347D3EEA19}" srcOrd="0" destOrd="0" presId="urn:microsoft.com/office/officeart/2005/8/layout/hierarchy2"/>
    <dgm:cxn modelId="{1FA9C56F-2C10-461C-B0D1-98257B5394EF}" type="presParOf" srcId="{7B70AE3E-508A-4993-A12E-85347D3EEA19}" destId="{C720F93F-5DB3-4DC8-AEB7-CFC56024F429}" srcOrd="0" destOrd="0" presId="urn:microsoft.com/office/officeart/2005/8/layout/hierarchy2"/>
    <dgm:cxn modelId="{841CCF21-A8BE-4F92-8FA9-6616DF4C4F45}" type="presParOf" srcId="{33A884B0-FD38-43E2-99D9-69C0B9554784}" destId="{C3B89721-60A2-46B4-87EC-8D2DD90ED5F1}" srcOrd="1" destOrd="0" presId="urn:microsoft.com/office/officeart/2005/8/layout/hierarchy2"/>
    <dgm:cxn modelId="{B3ADC56F-FA0F-4570-BF45-41C7E6866672}" type="presParOf" srcId="{C3B89721-60A2-46B4-87EC-8D2DD90ED5F1}" destId="{189901B2-8287-4FA9-9AF7-F8DCAF012513}" srcOrd="0" destOrd="0" presId="urn:microsoft.com/office/officeart/2005/8/layout/hierarchy2"/>
    <dgm:cxn modelId="{16ED2BBA-FDB1-492C-A59B-DDF58D88C25D}" type="presParOf" srcId="{C3B89721-60A2-46B4-87EC-8D2DD90ED5F1}" destId="{4CB1A5FE-B823-479A-95B4-8ECDCAE78A06}" srcOrd="1" destOrd="0" presId="urn:microsoft.com/office/officeart/2005/8/layout/hierarchy2"/>
    <dgm:cxn modelId="{BE1EA81E-BEE7-479B-98A3-59C1D423BC25}" type="presParOf" srcId="{33A884B0-FD38-43E2-99D9-69C0B9554784}" destId="{844E0B13-718B-4C22-9105-DD3055F05CE8}" srcOrd="2" destOrd="0" presId="urn:microsoft.com/office/officeart/2005/8/layout/hierarchy2"/>
    <dgm:cxn modelId="{70E49455-56D6-48A2-8860-8D2A8F38E66F}" type="presParOf" srcId="{844E0B13-718B-4C22-9105-DD3055F05CE8}" destId="{ED6400A7-B1DA-4EBC-A98B-69C8CA0C49EE}" srcOrd="0" destOrd="0" presId="urn:microsoft.com/office/officeart/2005/8/layout/hierarchy2"/>
    <dgm:cxn modelId="{0924803F-F5C4-49A0-8280-00864AB9EA10}" type="presParOf" srcId="{33A884B0-FD38-43E2-99D9-69C0B9554784}" destId="{5475EE27-67AE-400D-ACE1-D1B541F5FEB0}" srcOrd="3" destOrd="0" presId="urn:microsoft.com/office/officeart/2005/8/layout/hierarchy2"/>
    <dgm:cxn modelId="{7F33ACA0-8EA1-4F6C-8F79-1F28DC20EEF9}" type="presParOf" srcId="{5475EE27-67AE-400D-ACE1-D1B541F5FEB0}" destId="{06633F3B-04A4-486D-861B-3EDC3043579D}" srcOrd="0" destOrd="0" presId="urn:microsoft.com/office/officeart/2005/8/layout/hierarchy2"/>
    <dgm:cxn modelId="{C619DAD7-5B44-4FCB-B5D4-E6CDB2E675EF}" type="presParOf" srcId="{5475EE27-67AE-400D-ACE1-D1B541F5FEB0}" destId="{55538197-FF12-4A06-96E0-893871C76AB6}" srcOrd="1" destOrd="0" presId="urn:microsoft.com/office/officeart/2005/8/layout/hierarchy2"/>
    <dgm:cxn modelId="{A23A8376-30C0-4938-A15C-477CF0C7C604}" type="presParOf" srcId="{33A884B0-FD38-43E2-99D9-69C0B9554784}" destId="{B3059D04-AD08-4333-AF81-483EBADFA5BD}" srcOrd="4" destOrd="0" presId="urn:microsoft.com/office/officeart/2005/8/layout/hierarchy2"/>
    <dgm:cxn modelId="{E377A426-C16C-48EF-9D39-515ADE50AB42}" type="presParOf" srcId="{B3059D04-AD08-4333-AF81-483EBADFA5BD}" destId="{033E3074-86F5-4B1A-9466-D8C1D823924B}" srcOrd="0" destOrd="0" presId="urn:microsoft.com/office/officeart/2005/8/layout/hierarchy2"/>
    <dgm:cxn modelId="{6CC4D17C-BB39-44B9-B6CD-99F757B62A54}" type="presParOf" srcId="{33A884B0-FD38-43E2-99D9-69C0B9554784}" destId="{B1037039-0E9C-4273-B4FF-34EFD2E61A73}" srcOrd="5" destOrd="0" presId="urn:microsoft.com/office/officeart/2005/8/layout/hierarchy2"/>
    <dgm:cxn modelId="{01CB46DB-60AE-43C3-8954-53F28394C0B4}" type="presParOf" srcId="{B1037039-0E9C-4273-B4FF-34EFD2E61A73}" destId="{17424DC1-F7AE-494A-8A3E-DE6624D06BEE}" srcOrd="0" destOrd="0" presId="urn:microsoft.com/office/officeart/2005/8/layout/hierarchy2"/>
    <dgm:cxn modelId="{8E00E1F2-97F2-4AFC-964A-02058D1E4787}" type="presParOf" srcId="{B1037039-0E9C-4273-B4FF-34EFD2E61A73}" destId="{DFB9BA19-4EC4-49C7-9E04-D79EDA09071E}" srcOrd="1" destOrd="0" presId="urn:microsoft.com/office/officeart/2005/8/layout/hierarchy2"/>
  </dgm:cxnLst>
  <dgm:bg/>
  <dgm:whole/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</a:rPr>
            <a:t>TETA</a:t>
          </a:r>
          <a:endParaRPr lang="cs-CZ" b="1" dirty="0">
            <a:solidFill>
              <a:schemeClr val="bg2">
                <a:lumMod val="50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SYNOVEC</a:t>
          </a:r>
          <a:endParaRPr lang="cs-CZ" dirty="0">
            <a:solidFill>
              <a:schemeClr val="bg1"/>
            </a:solidFill>
          </a:endParaRPr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 custLinFactNeighborX="1125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1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1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1" custLinFactNeighborX="-3316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317E24B3-EF95-48AF-AB0A-27164AE53CBE}" type="presOf" srcId="{4A7B09F4-0097-40B5-B79D-D3E0700B3AE5}" destId="{C720F93F-5DB3-4DC8-AEB7-CFC56024F429}" srcOrd="1" destOrd="0" presId="urn:microsoft.com/office/officeart/2005/8/layout/hierarchy2"/>
    <dgm:cxn modelId="{3B4B29C0-3E15-4BC9-BE3C-B0A1778790F8}" type="presOf" srcId="{4A7B09F4-0097-40B5-B79D-D3E0700B3AE5}" destId="{7B70AE3E-508A-4993-A12E-85347D3EEA19}" srcOrd="0" destOrd="0" presId="urn:microsoft.com/office/officeart/2005/8/layout/hierarchy2"/>
    <dgm:cxn modelId="{4B7F39BB-85C6-4119-A177-54740A5BAC37}" type="presOf" srcId="{2A39C067-6820-44E5-BCF9-B177D7EF66CB}" destId="{720765CC-D1DC-412E-A035-186708C1477F}" srcOrd="0" destOrd="0" presId="urn:microsoft.com/office/officeart/2005/8/layout/hierarchy2"/>
    <dgm:cxn modelId="{5853B714-34ED-4FB3-A152-6D2EA8B94091}" type="presOf" srcId="{4800BC34-E873-4107-B024-BBAE337DAC98}" destId="{189901B2-8287-4FA9-9AF7-F8DCAF012513}" srcOrd="0" destOrd="0" presId="urn:microsoft.com/office/officeart/2005/8/layout/hierarchy2"/>
    <dgm:cxn modelId="{83B1F69D-3215-4F4D-8656-77957B090A85}" type="presOf" srcId="{7F8E8B34-2115-41FD-BEF7-B40B74340837}" destId="{6C9E567B-FE54-4959-8B1D-4D401BC39CBE}" srcOrd="0" destOrd="0" presId="urn:microsoft.com/office/officeart/2005/8/layout/hierarchy2"/>
    <dgm:cxn modelId="{5582A247-6BF2-4C7A-8E40-E0D152CF102B}" type="presParOf" srcId="{720765CC-D1DC-412E-A035-186708C1477F}" destId="{336AC187-2EDD-44DA-8155-5A18E9D7DF65}" srcOrd="0" destOrd="0" presId="urn:microsoft.com/office/officeart/2005/8/layout/hierarchy2"/>
    <dgm:cxn modelId="{EFA15322-3FEA-40BE-9FF6-D9FD7C82C895}" type="presParOf" srcId="{336AC187-2EDD-44DA-8155-5A18E9D7DF65}" destId="{6C9E567B-FE54-4959-8B1D-4D401BC39CBE}" srcOrd="0" destOrd="0" presId="urn:microsoft.com/office/officeart/2005/8/layout/hierarchy2"/>
    <dgm:cxn modelId="{5CDB3858-B885-486C-8E9F-711445C50BCD}" type="presParOf" srcId="{336AC187-2EDD-44DA-8155-5A18E9D7DF65}" destId="{33A884B0-FD38-43E2-99D9-69C0B9554784}" srcOrd="1" destOrd="0" presId="urn:microsoft.com/office/officeart/2005/8/layout/hierarchy2"/>
    <dgm:cxn modelId="{03BCDC68-2298-47F3-B7E1-80797C9CBCCC}" type="presParOf" srcId="{33A884B0-FD38-43E2-99D9-69C0B9554784}" destId="{7B70AE3E-508A-4993-A12E-85347D3EEA19}" srcOrd="0" destOrd="0" presId="urn:microsoft.com/office/officeart/2005/8/layout/hierarchy2"/>
    <dgm:cxn modelId="{29E3D405-F39F-4C18-AE2D-E1A069EBB585}" type="presParOf" srcId="{7B70AE3E-508A-4993-A12E-85347D3EEA19}" destId="{C720F93F-5DB3-4DC8-AEB7-CFC56024F429}" srcOrd="0" destOrd="0" presId="urn:microsoft.com/office/officeart/2005/8/layout/hierarchy2"/>
    <dgm:cxn modelId="{D590B82E-D707-4A72-8ED7-EF93F4220FD6}" type="presParOf" srcId="{33A884B0-FD38-43E2-99D9-69C0B9554784}" destId="{C3B89721-60A2-46B4-87EC-8D2DD90ED5F1}" srcOrd="1" destOrd="0" presId="urn:microsoft.com/office/officeart/2005/8/layout/hierarchy2"/>
    <dgm:cxn modelId="{C23DD6B2-6A0D-45C3-B59F-4FB2EEE27D51}" type="presParOf" srcId="{C3B89721-60A2-46B4-87EC-8D2DD90ED5F1}" destId="{189901B2-8287-4FA9-9AF7-F8DCAF012513}" srcOrd="0" destOrd="0" presId="urn:microsoft.com/office/officeart/2005/8/layout/hierarchy2"/>
    <dgm:cxn modelId="{B14DDE6B-D867-4CF0-AAD8-80AABCF9B2D7}" type="presParOf" srcId="{C3B89721-60A2-46B4-87EC-8D2DD90ED5F1}" destId="{4CB1A5FE-B823-479A-95B4-8ECDCAE78A06}" srcOrd="1" destOrd="0" presId="urn:microsoft.com/office/officeart/2005/8/layout/hierarchy2"/>
  </dgm:cxnLst>
  <dgm:bg/>
  <dgm:whole/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85095638-C646-44BD-A211-D395EA3416BF}" type="presOf" srcId="{2A39C067-6820-44E5-BCF9-B177D7EF66CB}" destId="{720765CC-D1DC-412E-A035-186708C1477F}" srcOrd="0" destOrd="0" presId="urn:microsoft.com/office/officeart/2005/8/layout/hierarchy2"/>
  </dgm:cxnLst>
  <dgm:bg/>
  <dgm:whole/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</a:rPr>
            <a:t>STRÝC</a:t>
          </a:r>
          <a:endParaRPr lang="cs-CZ" b="1" dirty="0">
            <a:solidFill>
              <a:schemeClr val="bg2">
                <a:lumMod val="75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/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/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bomb.wav" builtIn="1"/>
              </a:hlinkClick>
            </a:rPr>
            <a:t>DCERA</a:t>
          </a:r>
          <a:endParaRPr lang="cs-CZ" dirty="0"/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/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/>
        </a:p>
      </dgm:t>
    </dgm:pt>
    <dgm:pt modelId="{27E3D4C6-BCD6-4655-9D1F-935956360E37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bomb.wav" builtIn="1"/>
              </a:hlinkClick>
            </a:rPr>
            <a:t>VNUČKA</a:t>
          </a:r>
          <a:endParaRPr lang="cs-CZ" dirty="0"/>
        </a:p>
      </dgm:t>
    </dgm:pt>
    <dgm:pt modelId="{69496B64-6FFF-47CC-BE3C-67A935D33D07}" type="parTrans" cxnId="{46BA0C49-08D2-4981-955A-ADA2E5725AF7}">
      <dgm:prSet/>
      <dgm:spPr/>
      <dgm:t>
        <a:bodyPr/>
        <a:lstStyle/>
        <a:p>
          <a:endParaRPr lang="cs-CZ"/>
        </a:p>
      </dgm:t>
    </dgm:pt>
    <dgm:pt modelId="{70649991-9E0A-4CA3-B1C6-C34E73832B58}" type="sibTrans" cxnId="{46BA0C49-08D2-4981-955A-ADA2E5725AF7}">
      <dgm:prSet/>
      <dgm:spPr/>
      <dgm:t>
        <a:bodyPr/>
        <a:lstStyle/>
        <a:p>
          <a:endParaRPr lang="cs-CZ"/>
        </a:p>
      </dgm:t>
    </dgm:pt>
    <dgm:pt modelId="{944EF2B3-8167-42A3-92FF-440AB6CA2F09}">
      <dgm:prSet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>
                <a:snd r:embed="rId8" name="applause.wav" builtIn="1"/>
              </a:hlinkClick>
            </a:rPr>
            <a:t>NETEŘ</a:t>
          </a:r>
          <a:endParaRPr lang="cs-CZ" dirty="0"/>
        </a:p>
      </dgm:t>
    </dgm:pt>
    <dgm:pt modelId="{5249DBA7-F7F3-4F36-A365-01A3DF7EC7BC}" type="parTrans" cxnId="{E70A31B9-C741-49BE-95DF-2586B56E709B}">
      <dgm:prSet/>
      <dgm:spPr/>
      <dgm:t>
        <a:bodyPr/>
        <a:lstStyle/>
        <a:p>
          <a:endParaRPr lang="cs-CZ"/>
        </a:p>
      </dgm:t>
    </dgm:pt>
    <dgm:pt modelId="{E18A8505-59C0-4A58-8D63-FA1823026EDB}" type="sibTrans" cxnId="{E70A31B9-C741-49BE-95DF-2586B56E709B}">
      <dgm:prSet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  <dgm:pt modelId="{844E0B13-718B-4C22-9105-DD3055F05CE8}" type="pres">
      <dgm:prSet presAssocID="{69496B64-6FFF-47CC-BE3C-67A935D33D07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D6400A7-B1DA-4EBC-A98B-69C8CA0C49EE}" type="pres">
      <dgm:prSet presAssocID="{69496B64-6FFF-47CC-BE3C-67A935D33D07}" presName="connTx" presStyleLbl="parChTrans1D2" presStyleIdx="1" presStyleCnt="3"/>
      <dgm:spPr/>
      <dgm:t>
        <a:bodyPr/>
        <a:lstStyle/>
        <a:p>
          <a:endParaRPr lang="cs-CZ"/>
        </a:p>
      </dgm:t>
    </dgm:pt>
    <dgm:pt modelId="{5475EE27-67AE-400D-ACE1-D1B541F5FEB0}" type="pres">
      <dgm:prSet presAssocID="{27E3D4C6-BCD6-4655-9D1F-935956360E37}" presName="root2" presStyleCnt="0"/>
      <dgm:spPr/>
    </dgm:pt>
    <dgm:pt modelId="{06633F3B-04A4-486D-861B-3EDC3043579D}" type="pres">
      <dgm:prSet presAssocID="{27E3D4C6-BCD6-4655-9D1F-935956360E37}" presName="LevelTwoTextNode" presStyleLbl="node2" presStyleIdx="1" presStyleCnt="3" custLinFactNeighborX="855" custLinFactNeighborY="5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5538197-FF12-4A06-96E0-893871C76AB6}" type="pres">
      <dgm:prSet presAssocID="{27E3D4C6-BCD6-4655-9D1F-935956360E37}" presName="level3hierChild" presStyleCnt="0"/>
      <dgm:spPr/>
    </dgm:pt>
    <dgm:pt modelId="{B3059D04-AD08-4333-AF81-483EBADFA5BD}" type="pres">
      <dgm:prSet presAssocID="{5249DBA7-F7F3-4F36-A365-01A3DF7EC7BC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033E3074-86F5-4B1A-9466-D8C1D823924B}" type="pres">
      <dgm:prSet presAssocID="{5249DBA7-F7F3-4F36-A365-01A3DF7EC7BC}" presName="connTx" presStyleLbl="parChTrans1D2" presStyleIdx="2" presStyleCnt="3"/>
      <dgm:spPr/>
      <dgm:t>
        <a:bodyPr/>
        <a:lstStyle/>
        <a:p>
          <a:endParaRPr lang="cs-CZ"/>
        </a:p>
      </dgm:t>
    </dgm:pt>
    <dgm:pt modelId="{B1037039-0E9C-4273-B4FF-34EFD2E61A73}" type="pres">
      <dgm:prSet presAssocID="{944EF2B3-8167-42A3-92FF-440AB6CA2F09}" presName="root2" presStyleCnt="0"/>
      <dgm:spPr/>
    </dgm:pt>
    <dgm:pt modelId="{17424DC1-F7AE-494A-8A3E-DE6624D06BEE}" type="pres">
      <dgm:prSet presAssocID="{944EF2B3-8167-42A3-92FF-440AB6CA2F0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B9BA19-4EC4-49C7-9E04-D79EDA09071E}" type="pres">
      <dgm:prSet presAssocID="{944EF2B3-8167-42A3-92FF-440AB6CA2F09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AB04B419-8A9E-4D97-907D-EEC1E075F967}" type="presOf" srcId="{2A39C067-6820-44E5-BCF9-B177D7EF66CB}" destId="{720765CC-D1DC-412E-A035-186708C1477F}" srcOrd="0" destOrd="0" presId="urn:microsoft.com/office/officeart/2005/8/layout/hierarchy2"/>
    <dgm:cxn modelId="{E70A31B9-C741-49BE-95DF-2586B56E709B}" srcId="{7F8E8B34-2115-41FD-BEF7-B40B74340837}" destId="{944EF2B3-8167-42A3-92FF-440AB6CA2F09}" srcOrd="2" destOrd="0" parTransId="{5249DBA7-F7F3-4F36-A365-01A3DF7EC7BC}" sibTransId="{E18A8505-59C0-4A58-8D63-FA1823026EDB}"/>
    <dgm:cxn modelId="{E74E9A57-23FA-4F12-8C1C-330093D1BE98}" type="presOf" srcId="{5249DBA7-F7F3-4F36-A365-01A3DF7EC7BC}" destId="{B3059D04-AD08-4333-AF81-483EBADFA5BD}" srcOrd="0" destOrd="0" presId="urn:microsoft.com/office/officeart/2005/8/layout/hierarchy2"/>
    <dgm:cxn modelId="{83BB0546-2AE9-426A-9E27-18E227CC60A2}" type="presOf" srcId="{4800BC34-E873-4107-B024-BBAE337DAC98}" destId="{189901B2-8287-4FA9-9AF7-F8DCAF012513}" srcOrd="0" destOrd="0" presId="urn:microsoft.com/office/officeart/2005/8/layout/hierarchy2"/>
    <dgm:cxn modelId="{E1D3901D-7C8F-4802-8DCE-28D16F41FC74}" type="presOf" srcId="{69496B64-6FFF-47CC-BE3C-67A935D33D07}" destId="{844E0B13-718B-4C22-9105-DD3055F05CE8}" srcOrd="0" destOrd="0" presId="urn:microsoft.com/office/officeart/2005/8/layout/hierarchy2"/>
    <dgm:cxn modelId="{F3A2AED8-FD95-4D9C-BC43-4B7DFB3EE912}" type="presOf" srcId="{7F8E8B34-2115-41FD-BEF7-B40B74340837}" destId="{6C9E567B-FE54-4959-8B1D-4D401BC39CBE}" srcOrd="0" destOrd="0" presId="urn:microsoft.com/office/officeart/2005/8/layout/hierarchy2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46BA0C49-08D2-4981-955A-ADA2E5725AF7}" srcId="{7F8E8B34-2115-41FD-BEF7-B40B74340837}" destId="{27E3D4C6-BCD6-4655-9D1F-935956360E37}" srcOrd="1" destOrd="0" parTransId="{69496B64-6FFF-47CC-BE3C-67A935D33D07}" sibTransId="{70649991-9E0A-4CA3-B1C6-C34E73832B58}"/>
    <dgm:cxn modelId="{D007C474-D270-47B6-A87B-C7F0CD3BDF79}" type="presOf" srcId="{4A7B09F4-0097-40B5-B79D-D3E0700B3AE5}" destId="{C720F93F-5DB3-4DC8-AEB7-CFC56024F429}" srcOrd="1" destOrd="0" presId="urn:microsoft.com/office/officeart/2005/8/layout/hierarchy2"/>
    <dgm:cxn modelId="{FDD4CAEE-A5A1-43D7-A81D-90882F625C83}" type="presOf" srcId="{27E3D4C6-BCD6-4655-9D1F-935956360E37}" destId="{06633F3B-04A4-486D-861B-3EDC3043579D}" srcOrd="0" destOrd="0" presId="urn:microsoft.com/office/officeart/2005/8/layout/hierarchy2"/>
    <dgm:cxn modelId="{C1EF33FF-C47F-4469-B99D-93796D49962C}" type="presOf" srcId="{69496B64-6FFF-47CC-BE3C-67A935D33D07}" destId="{ED6400A7-B1DA-4EBC-A98B-69C8CA0C49EE}" srcOrd="1" destOrd="0" presId="urn:microsoft.com/office/officeart/2005/8/layout/hierarchy2"/>
    <dgm:cxn modelId="{6C817023-DD9C-4198-8339-75A695C32585}" type="presOf" srcId="{4A7B09F4-0097-40B5-B79D-D3E0700B3AE5}" destId="{7B70AE3E-508A-4993-A12E-85347D3EEA19}" srcOrd="0" destOrd="0" presId="urn:microsoft.com/office/officeart/2005/8/layout/hierarchy2"/>
    <dgm:cxn modelId="{60E823A9-F774-43AF-B9BE-E05C3CA67CE7}" type="presOf" srcId="{944EF2B3-8167-42A3-92FF-440AB6CA2F09}" destId="{17424DC1-F7AE-494A-8A3E-DE6624D06BEE}" srcOrd="0" destOrd="0" presId="urn:microsoft.com/office/officeart/2005/8/layout/hierarchy2"/>
    <dgm:cxn modelId="{ADC2BDFE-CE5F-4C9F-80F7-845B588514F2}" type="presOf" srcId="{5249DBA7-F7F3-4F36-A365-01A3DF7EC7BC}" destId="{033E3074-86F5-4B1A-9466-D8C1D823924B}" srcOrd="1" destOrd="0" presId="urn:microsoft.com/office/officeart/2005/8/layout/hierarchy2"/>
    <dgm:cxn modelId="{B93FBEDE-42A9-4293-829E-7563312E7BFF}" type="presParOf" srcId="{720765CC-D1DC-412E-A035-186708C1477F}" destId="{336AC187-2EDD-44DA-8155-5A18E9D7DF65}" srcOrd="0" destOrd="0" presId="urn:microsoft.com/office/officeart/2005/8/layout/hierarchy2"/>
    <dgm:cxn modelId="{749DE05B-BE8C-41D6-B908-2C1FA6817370}" type="presParOf" srcId="{336AC187-2EDD-44DA-8155-5A18E9D7DF65}" destId="{6C9E567B-FE54-4959-8B1D-4D401BC39CBE}" srcOrd="0" destOrd="0" presId="urn:microsoft.com/office/officeart/2005/8/layout/hierarchy2"/>
    <dgm:cxn modelId="{2AC394A5-2617-4609-B275-645AE8DE3AB4}" type="presParOf" srcId="{336AC187-2EDD-44DA-8155-5A18E9D7DF65}" destId="{33A884B0-FD38-43E2-99D9-69C0B9554784}" srcOrd="1" destOrd="0" presId="urn:microsoft.com/office/officeart/2005/8/layout/hierarchy2"/>
    <dgm:cxn modelId="{AD8A0BB3-BCCB-44AC-BAB8-D0C8C9AA058F}" type="presParOf" srcId="{33A884B0-FD38-43E2-99D9-69C0B9554784}" destId="{7B70AE3E-508A-4993-A12E-85347D3EEA19}" srcOrd="0" destOrd="0" presId="urn:microsoft.com/office/officeart/2005/8/layout/hierarchy2"/>
    <dgm:cxn modelId="{D517EF97-224D-4ECD-8B30-E8BA6224C7C4}" type="presParOf" srcId="{7B70AE3E-508A-4993-A12E-85347D3EEA19}" destId="{C720F93F-5DB3-4DC8-AEB7-CFC56024F429}" srcOrd="0" destOrd="0" presId="urn:microsoft.com/office/officeart/2005/8/layout/hierarchy2"/>
    <dgm:cxn modelId="{69FA12DB-6C62-4D65-8108-E4E96118BA1F}" type="presParOf" srcId="{33A884B0-FD38-43E2-99D9-69C0B9554784}" destId="{C3B89721-60A2-46B4-87EC-8D2DD90ED5F1}" srcOrd="1" destOrd="0" presId="urn:microsoft.com/office/officeart/2005/8/layout/hierarchy2"/>
    <dgm:cxn modelId="{F7BA6208-7149-497D-8BCC-62E814CEA318}" type="presParOf" srcId="{C3B89721-60A2-46B4-87EC-8D2DD90ED5F1}" destId="{189901B2-8287-4FA9-9AF7-F8DCAF012513}" srcOrd="0" destOrd="0" presId="urn:microsoft.com/office/officeart/2005/8/layout/hierarchy2"/>
    <dgm:cxn modelId="{F864A3B3-EE41-4E9B-9BFA-2ED126EFA81E}" type="presParOf" srcId="{C3B89721-60A2-46B4-87EC-8D2DD90ED5F1}" destId="{4CB1A5FE-B823-479A-95B4-8ECDCAE78A06}" srcOrd="1" destOrd="0" presId="urn:microsoft.com/office/officeart/2005/8/layout/hierarchy2"/>
    <dgm:cxn modelId="{B6F43D17-390F-46E8-9BBB-281FA87E3F0B}" type="presParOf" srcId="{33A884B0-FD38-43E2-99D9-69C0B9554784}" destId="{844E0B13-718B-4C22-9105-DD3055F05CE8}" srcOrd="2" destOrd="0" presId="urn:microsoft.com/office/officeart/2005/8/layout/hierarchy2"/>
    <dgm:cxn modelId="{D741E798-C992-4CD3-8A64-05802ED878CA}" type="presParOf" srcId="{844E0B13-718B-4C22-9105-DD3055F05CE8}" destId="{ED6400A7-B1DA-4EBC-A98B-69C8CA0C49EE}" srcOrd="0" destOrd="0" presId="urn:microsoft.com/office/officeart/2005/8/layout/hierarchy2"/>
    <dgm:cxn modelId="{76665179-CBC8-4047-92FD-19E1FF96212C}" type="presParOf" srcId="{33A884B0-FD38-43E2-99D9-69C0B9554784}" destId="{5475EE27-67AE-400D-ACE1-D1B541F5FEB0}" srcOrd="3" destOrd="0" presId="urn:microsoft.com/office/officeart/2005/8/layout/hierarchy2"/>
    <dgm:cxn modelId="{1D97F5AC-82E2-4C08-8C8A-C1AC5E43899D}" type="presParOf" srcId="{5475EE27-67AE-400D-ACE1-D1B541F5FEB0}" destId="{06633F3B-04A4-486D-861B-3EDC3043579D}" srcOrd="0" destOrd="0" presId="urn:microsoft.com/office/officeart/2005/8/layout/hierarchy2"/>
    <dgm:cxn modelId="{E281F097-C9E5-443B-9AF3-1D76DFE1317A}" type="presParOf" srcId="{5475EE27-67AE-400D-ACE1-D1B541F5FEB0}" destId="{55538197-FF12-4A06-96E0-893871C76AB6}" srcOrd="1" destOrd="0" presId="urn:microsoft.com/office/officeart/2005/8/layout/hierarchy2"/>
    <dgm:cxn modelId="{A2B796B0-086F-41FC-A987-7433CA8642F4}" type="presParOf" srcId="{33A884B0-FD38-43E2-99D9-69C0B9554784}" destId="{B3059D04-AD08-4333-AF81-483EBADFA5BD}" srcOrd="4" destOrd="0" presId="urn:microsoft.com/office/officeart/2005/8/layout/hierarchy2"/>
    <dgm:cxn modelId="{DFCEAC81-28EB-4FCB-940B-2FCE8D0797BA}" type="presParOf" srcId="{B3059D04-AD08-4333-AF81-483EBADFA5BD}" destId="{033E3074-86F5-4B1A-9466-D8C1D823924B}" srcOrd="0" destOrd="0" presId="urn:microsoft.com/office/officeart/2005/8/layout/hierarchy2"/>
    <dgm:cxn modelId="{B4567174-6EEC-448E-ADC1-A73A4F7BF88C}" type="presParOf" srcId="{33A884B0-FD38-43E2-99D9-69C0B9554784}" destId="{B1037039-0E9C-4273-B4FF-34EFD2E61A73}" srcOrd="5" destOrd="0" presId="urn:microsoft.com/office/officeart/2005/8/layout/hierarchy2"/>
    <dgm:cxn modelId="{F9A12FB0-D3F6-485E-A997-85B4046DA179}" type="presParOf" srcId="{B1037039-0E9C-4273-B4FF-34EFD2E61A73}" destId="{17424DC1-F7AE-494A-8A3E-DE6624D06BEE}" srcOrd="0" destOrd="0" presId="urn:microsoft.com/office/officeart/2005/8/layout/hierarchy2"/>
    <dgm:cxn modelId="{9428865F-CD49-4325-823F-C2BCF02FD16B}" type="presParOf" srcId="{B1037039-0E9C-4273-B4FF-34EFD2E61A73}" destId="{DFB9BA19-4EC4-49C7-9E04-D79EDA09071E}" srcOrd="1" destOrd="0" presId="urn:microsoft.com/office/officeart/2005/8/layout/hierarchy2"/>
  </dgm:cxnLst>
  <dgm:bg/>
  <dgm:whole/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</a:rPr>
            <a:t>STRÝC</a:t>
          </a:r>
          <a:endParaRPr lang="cs-CZ" b="1" dirty="0">
            <a:solidFill>
              <a:schemeClr val="bg2">
                <a:lumMod val="50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NETEŘ</a:t>
          </a:r>
          <a:endParaRPr lang="cs-CZ" dirty="0">
            <a:solidFill>
              <a:schemeClr val="bg1"/>
            </a:solidFill>
          </a:endParaRPr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 custLinFactNeighborX="1125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1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1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1" custLinFactNeighborX="-3316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EACAA475-7B3A-4971-AEE2-1AD24ECDA2EF}" type="presOf" srcId="{4A7B09F4-0097-40B5-B79D-D3E0700B3AE5}" destId="{7B70AE3E-508A-4993-A12E-85347D3EEA19}" srcOrd="0" destOrd="0" presId="urn:microsoft.com/office/officeart/2005/8/layout/hierarchy2"/>
    <dgm:cxn modelId="{723B86CD-8A74-41BC-8CDD-CADCC1CC714E}" type="presOf" srcId="{7F8E8B34-2115-41FD-BEF7-B40B74340837}" destId="{6C9E567B-FE54-4959-8B1D-4D401BC39CBE}" srcOrd="0" destOrd="0" presId="urn:microsoft.com/office/officeart/2005/8/layout/hierarchy2"/>
    <dgm:cxn modelId="{B863034D-C557-4257-B276-4461262448A3}" type="presOf" srcId="{4800BC34-E873-4107-B024-BBAE337DAC98}" destId="{189901B2-8287-4FA9-9AF7-F8DCAF012513}" srcOrd="0" destOrd="0" presId="urn:microsoft.com/office/officeart/2005/8/layout/hierarchy2"/>
    <dgm:cxn modelId="{F4C64020-5848-410D-BE86-CDB2CBF17CB1}" type="presOf" srcId="{4A7B09F4-0097-40B5-B79D-D3E0700B3AE5}" destId="{C720F93F-5DB3-4DC8-AEB7-CFC56024F429}" srcOrd="1" destOrd="0" presId="urn:microsoft.com/office/officeart/2005/8/layout/hierarchy2"/>
    <dgm:cxn modelId="{76ABD40E-EB57-44EB-A029-139EFD797A2F}" type="presOf" srcId="{2A39C067-6820-44E5-BCF9-B177D7EF66CB}" destId="{720765CC-D1DC-412E-A035-186708C1477F}" srcOrd="0" destOrd="0" presId="urn:microsoft.com/office/officeart/2005/8/layout/hierarchy2"/>
    <dgm:cxn modelId="{A989811B-FEA8-4496-B021-C11ABF3A1E5B}" type="presParOf" srcId="{720765CC-D1DC-412E-A035-186708C1477F}" destId="{336AC187-2EDD-44DA-8155-5A18E9D7DF65}" srcOrd="0" destOrd="0" presId="urn:microsoft.com/office/officeart/2005/8/layout/hierarchy2"/>
    <dgm:cxn modelId="{2933D406-54BB-4684-9D15-E884506C204F}" type="presParOf" srcId="{336AC187-2EDD-44DA-8155-5A18E9D7DF65}" destId="{6C9E567B-FE54-4959-8B1D-4D401BC39CBE}" srcOrd="0" destOrd="0" presId="urn:microsoft.com/office/officeart/2005/8/layout/hierarchy2"/>
    <dgm:cxn modelId="{A90DD7A9-726A-4308-9796-15F24F6986A5}" type="presParOf" srcId="{336AC187-2EDD-44DA-8155-5A18E9D7DF65}" destId="{33A884B0-FD38-43E2-99D9-69C0B9554784}" srcOrd="1" destOrd="0" presId="urn:microsoft.com/office/officeart/2005/8/layout/hierarchy2"/>
    <dgm:cxn modelId="{018AF30E-C027-42DC-83E6-7EC276220AC3}" type="presParOf" srcId="{33A884B0-FD38-43E2-99D9-69C0B9554784}" destId="{7B70AE3E-508A-4993-A12E-85347D3EEA19}" srcOrd="0" destOrd="0" presId="urn:microsoft.com/office/officeart/2005/8/layout/hierarchy2"/>
    <dgm:cxn modelId="{67A047D9-0339-40EE-BF36-F429CDD83724}" type="presParOf" srcId="{7B70AE3E-508A-4993-A12E-85347D3EEA19}" destId="{C720F93F-5DB3-4DC8-AEB7-CFC56024F429}" srcOrd="0" destOrd="0" presId="urn:microsoft.com/office/officeart/2005/8/layout/hierarchy2"/>
    <dgm:cxn modelId="{93084DBA-849B-4D7E-A44C-FC814C39FCEC}" type="presParOf" srcId="{33A884B0-FD38-43E2-99D9-69C0B9554784}" destId="{C3B89721-60A2-46B4-87EC-8D2DD90ED5F1}" srcOrd="1" destOrd="0" presId="urn:microsoft.com/office/officeart/2005/8/layout/hierarchy2"/>
    <dgm:cxn modelId="{D4B55C5F-7E52-4CC3-9137-38B7E7EED8F2}" type="presParOf" srcId="{C3B89721-60A2-46B4-87EC-8D2DD90ED5F1}" destId="{189901B2-8287-4FA9-9AF7-F8DCAF012513}" srcOrd="0" destOrd="0" presId="urn:microsoft.com/office/officeart/2005/8/layout/hierarchy2"/>
    <dgm:cxn modelId="{6478951D-750F-47EE-9F65-B82F4E7D566A}" type="presParOf" srcId="{C3B89721-60A2-46B4-87EC-8D2DD90ED5F1}" destId="{4CB1A5FE-B823-479A-95B4-8ECDCAE78A06}" srcOrd="1" destOrd="0" presId="urn:microsoft.com/office/officeart/2005/8/layout/hierarchy2"/>
  </dgm:cxnLst>
  <dgm:bg/>
  <dgm:whole/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3585245D-E6F9-410A-8452-CA9C266E9D5E}" type="presOf" srcId="{2A39C067-6820-44E5-BCF9-B177D7EF66CB}" destId="{720765CC-D1DC-412E-A035-186708C1477F}" srcOrd="0" destOrd="0" presId="urn:microsoft.com/office/officeart/2005/8/layout/hierarchy2"/>
  </dgm:cxnLst>
  <dgm:bg/>
  <dgm:whole/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</a:rPr>
            <a:t>STRÝC</a:t>
          </a:r>
          <a:endParaRPr lang="cs-CZ" b="1" dirty="0">
            <a:solidFill>
              <a:schemeClr val="bg2">
                <a:lumMod val="75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/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/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bomb.wav" builtIn="1"/>
              </a:hlinkClick>
            </a:rPr>
            <a:t>SYN</a:t>
          </a:r>
          <a:endParaRPr lang="cs-CZ" dirty="0"/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/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/>
        </a:p>
      </dgm:t>
    </dgm:pt>
    <dgm:pt modelId="{27E3D4C6-BCD6-4655-9D1F-935956360E37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>
                <a:snd r:embed="rId8" name="applause.wav" builtIn="1"/>
              </a:hlinkClick>
            </a:rPr>
            <a:t>SYNOVEC</a:t>
          </a:r>
          <a:endParaRPr lang="cs-CZ" dirty="0"/>
        </a:p>
      </dgm:t>
    </dgm:pt>
    <dgm:pt modelId="{69496B64-6FFF-47CC-BE3C-67A935D33D07}" type="parTrans" cxnId="{46BA0C49-08D2-4981-955A-ADA2E5725AF7}">
      <dgm:prSet/>
      <dgm:spPr/>
      <dgm:t>
        <a:bodyPr/>
        <a:lstStyle/>
        <a:p>
          <a:endParaRPr lang="cs-CZ"/>
        </a:p>
      </dgm:t>
    </dgm:pt>
    <dgm:pt modelId="{70649991-9E0A-4CA3-B1C6-C34E73832B58}" type="sibTrans" cxnId="{46BA0C49-08D2-4981-955A-ADA2E5725AF7}">
      <dgm:prSet/>
      <dgm:spPr/>
      <dgm:t>
        <a:bodyPr/>
        <a:lstStyle/>
        <a:p>
          <a:endParaRPr lang="cs-CZ"/>
        </a:p>
      </dgm:t>
    </dgm:pt>
    <dgm:pt modelId="{944EF2B3-8167-42A3-92FF-440AB6CA2F09}">
      <dgm:prSet/>
      <dgm:spPr>
        <a:ln>
          <a:noFill/>
        </a:ln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>
                <a:snd r:embed="rId7" name="bomb.wav" builtIn="1"/>
              </a:hlinkClick>
            </a:rPr>
            <a:t>VNUK</a:t>
          </a:r>
          <a:endParaRPr lang="cs-CZ" dirty="0"/>
        </a:p>
      </dgm:t>
    </dgm:pt>
    <dgm:pt modelId="{5249DBA7-F7F3-4F36-A365-01A3DF7EC7BC}" type="parTrans" cxnId="{E70A31B9-C741-49BE-95DF-2586B56E709B}">
      <dgm:prSet/>
      <dgm:spPr/>
      <dgm:t>
        <a:bodyPr/>
        <a:lstStyle/>
        <a:p>
          <a:endParaRPr lang="cs-CZ"/>
        </a:p>
      </dgm:t>
    </dgm:pt>
    <dgm:pt modelId="{E18A8505-59C0-4A58-8D63-FA1823026EDB}" type="sibTrans" cxnId="{E70A31B9-C741-49BE-95DF-2586B56E709B}">
      <dgm:prSet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  <dgm:pt modelId="{844E0B13-718B-4C22-9105-DD3055F05CE8}" type="pres">
      <dgm:prSet presAssocID="{69496B64-6FFF-47CC-BE3C-67A935D33D07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D6400A7-B1DA-4EBC-A98B-69C8CA0C49EE}" type="pres">
      <dgm:prSet presAssocID="{69496B64-6FFF-47CC-BE3C-67A935D33D07}" presName="connTx" presStyleLbl="parChTrans1D2" presStyleIdx="1" presStyleCnt="3"/>
      <dgm:spPr/>
      <dgm:t>
        <a:bodyPr/>
        <a:lstStyle/>
        <a:p>
          <a:endParaRPr lang="cs-CZ"/>
        </a:p>
      </dgm:t>
    </dgm:pt>
    <dgm:pt modelId="{5475EE27-67AE-400D-ACE1-D1B541F5FEB0}" type="pres">
      <dgm:prSet presAssocID="{27E3D4C6-BCD6-4655-9D1F-935956360E37}" presName="root2" presStyleCnt="0"/>
      <dgm:spPr/>
    </dgm:pt>
    <dgm:pt modelId="{06633F3B-04A4-486D-861B-3EDC3043579D}" type="pres">
      <dgm:prSet presAssocID="{27E3D4C6-BCD6-4655-9D1F-935956360E37}" presName="LevelTwoTextNode" presStyleLbl="node2" presStyleIdx="1" presStyleCnt="3" custLinFactNeighborX="855" custLinFactNeighborY="5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5538197-FF12-4A06-96E0-893871C76AB6}" type="pres">
      <dgm:prSet presAssocID="{27E3D4C6-BCD6-4655-9D1F-935956360E37}" presName="level3hierChild" presStyleCnt="0"/>
      <dgm:spPr/>
    </dgm:pt>
    <dgm:pt modelId="{B3059D04-AD08-4333-AF81-483EBADFA5BD}" type="pres">
      <dgm:prSet presAssocID="{5249DBA7-F7F3-4F36-A365-01A3DF7EC7BC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033E3074-86F5-4B1A-9466-D8C1D823924B}" type="pres">
      <dgm:prSet presAssocID="{5249DBA7-F7F3-4F36-A365-01A3DF7EC7BC}" presName="connTx" presStyleLbl="parChTrans1D2" presStyleIdx="2" presStyleCnt="3"/>
      <dgm:spPr/>
      <dgm:t>
        <a:bodyPr/>
        <a:lstStyle/>
        <a:p>
          <a:endParaRPr lang="cs-CZ"/>
        </a:p>
      </dgm:t>
    </dgm:pt>
    <dgm:pt modelId="{B1037039-0E9C-4273-B4FF-34EFD2E61A73}" type="pres">
      <dgm:prSet presAssocID="{944EF2B3-8167-42A3-92FF-440AB6CA2F09}" presName="root2" presStyleCnt="0"/>
      <dgm:spPr/>
    </dgm:pt>
    <dgm:pt modelId="{17424DC1-F7AE-494A-8A3E-DE6624D06BEE}" type="pres">
      <dgm:prSet presAssocID="{944EF2B3-8167-42A3-92FF-440AB6CA2F0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B9BA19-4EC4-49C7-9E04-D79EDA09071E}" type="pres">
      <dgm:prSet presAssocID="{944EF2B3-8167-42A3-92FF-440AB6CA2F09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E70A31B9-C741-49BE-95DF-2586B56E709B}" srcId="{7F8E8B34-2115-41FD-BEF7-B40B74340837}" destId="{944EF2B3-8167-42A3-92FF-440AB6CA2F09}" srcOrd="2" destOrd="0" parTransId="{5249DBA7-F7F3-4F36-A365-01A3DF7EC7BC}" sibTransId="{E18A8505-59C0-4A58-8D63-FA1823026EDB}"/>
    <dgm:cxn modelId="{3D95767C-AE97-456D-BFB9-4B67F61D1A8A}" type="presOf" srcId="{944EF2B3-8167-42A3-92FF-440AB6CA2F09}" destId="{17424DC1-F7AE-494A-8A3E-DE6624D06BEE}" srcOrd="0" destOrd="0" presId="urn:microsoft.com/office/officeart/2005/8/layout/hierarchy2"/>
    <dgm:cxn modelId="{E8096528-47D6-4EBD-9016-E8EF85982D9D}" type="presOf" srcId="{4A7B09F4-0097-40B5-B79D-D3E0700B3AE5}" destId="{7B70AE3E-508A-4993-A12E-85347D3EEA19}" srcOrd="0" destOrd="0" presId="urn:microsoft.com/office/officeart/2005/8/layout/hierarchy2"/>
    <dgm:cxn modelId="{A2012FF6-5200-4A82-9367-1B9C740EDE23}" type="presOf" srcId="{27E3D4C6-BCD6-4655-9D1F-935956360E37}" destId="{06633F3B-04A4-486D-861B-3EDC3043579D}" srcOrd="0" destOrd="0" presId="urn:microsoft.com/office/officeart/2005/8/layout/hierarchy2"/>
    <dgm:cxn modelId="{0FB5989B-F0E4-4654-9834-E37E58A20350}" type="presOf" srcId="{5249DBA7-F7F3-4F36-A365-01A3DF7EC7BC}" destId="{033E3074-86F5-4B1A-9466-D8C1D823924B}" srcOrd="1" destOrd="0" presId="urn:microsoft.com/office/officeart/2005/8/layout/hierarchy2"/>
    <dgm:cxn modelId="{380EBE78-1F2A-43F0-81E7-0D187F5DAFFA}" type="presOf" srcId="{4A7B09F4-0097-40B5-B79D-D3E0700B3AE5}" destId="{C720F93F-5DB3-4DC8-AEB7-CFC56024F429}" srcOrd="1" destOrd="0" presId="urn:microsoft.com/office/officeart/2005/8/layout/hierarchy2"/>
    <dgm:cxn modelId="{51F08FB8-58F4-427C-A3B5-0EACCA23141B}" type="presOf" srcId="{7F8E8B34-2115-41FD-BEF7-B40B74340837}" destId="{6C9E567B-FE54-4959-8B1D-4D401BC39CBE}" srcOrd="0" destOrd="0" presId="urn:microsoft.com/office/officeart/2005/8/layout/hierarchy2"/>
    <dgm:cxn modelId="{D022CACC-158D-4F07-B6E7-3DA1AE1186B8}" type="presOf" srcId="{4800BC34-E873-4107-B024-BBAE337DAC98}" destId="{189901B2-8287-4FA9-9AF7-F8DCAF012513}" srcOrd="0" destOrd="0" presId="urn:microsoft.com/office/officeart/2005/8/layout/hierarchy2"/>
    <dgm:cxn modelId="{C7DAB274-ACF2-42A1-BEBC-21DC432537E3}" type="presOf" srcId="{5249DBA7-F7F3-4F36-A365-01A3DF7EC7BC}" destId="{B3059D04-AD08-4333-AF81-483EBADFA5BD}" srcOrd="0" destOrd="0" presId="urn:microsoft.com/office/officeart/2005/8/layout/hierarchy2"/>
    <dgm:cxn modelId="{4DD82690-53FA-496D-B747-1B12F07D6DB2}" type="presOf" srcId="{2A39C067-6820-44E5-BCF9-B177D7EF66CB}" destId="{720765CC-D1DC-412E-A035-186708C1477F}" srcOrd="0" destOrd="0" presId="urn:microsoft.com/office/officeart/2005/8/layout/hierarchy2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46BA0C49-08D2-4981-955A-ADA2E5725AF7}" srcId="{7F8E8B34-2115-41FD-BEF7-B40B74340837}" destId="{27E3D4C6-BCD6-4655-9D1F-935956360E37}" srcOrd="1" destOrd="0" parTransId="{69496B64-6FFF-47CC-BE3C-67A935D33D07}" sibTransId="{70649991-9E0A-4CA3-B1C6-C34E73832B58}"/>
    <dgm:cxn modelId="{973B0FD7-31F6-4F36-91B1-2EAA044B362A}" type="presOf" srcId="{69496B64-6FFF-47CC-BE3C-67A935D33D07}" destId="{ED6400A7-B1DA-4EBC-A98B-69C8CA0C49EE}" srcOrd="1" destOrd="0" presId="urn:microsoft.com/office/officeart/2005/8/layout/hierarchy2"/>
    <dgm:cxn modelId="{471976B9-AE7F-41DC-A688-0544E8CAAE58}" type="presOf" srcId="{69496B64-6FFF-47CC-BE3C-67A935D33D07}" destId="{844E0B13-718B-4C22-9105-DD3055F05CE8}" srcOrd="0" destOrd="0" presId="urn:microsoft.com/office/officeart/2005/8/layout/hierarchy2"/>
    <dgm:cxn modelId="{7AE7CA05-FBE3-4EF4-B3E9-446607FBE8AC}" type="presParOf" srcId="{720765CC-D1DC-412E-A035-186708C1477F}" destId="{336AC187-2EDD-44DA-8155-5A18E9D7DF65}" srcOrd="0" destOrd="0" presId="urn:microsoft.com/office/officeart/2005/8/layout/hierarchy2"/>
    <dgm:cxn modelId="{C1EFDF0E-3F27-4F69-890F-F448417968E7}" type="presParOf" srcId="{336AC187-2EDD-44DA-8155-5A18E9D7DF65}" destId="{6C9E567B-FE54-4959-8B1D-4D401BC39CBE}" srcOrd="0" destOrd="0" presId="urn:microsoft.com/office/officeart/2005/8/layout/hierarchy2"/>
    <dgm:cxn modelId="{D760DF39-4DE3-4CEB-A87A-C8C130E83443}" type="presParOf" srcId="{336AC187-2EDD-44DA-8155-5A18E9D7DF65}" destId="{33A884B0-FD38-43E2-99D9-69C0B9554784}" srcOrd="1" destOrd="0" presId="urn:microsoft.com/office/officeart/2005/8/layout/hierarchy2"/>
    <dgm:cxn modelId="{0AEBFE79-2DCE-4DE4-8249-74F37900B89B}" type="presParOf" srcId="{33A884B0-FD38-43E2-99D9-69C0B9554784}" destId="{7B70AE3E-508A-4993-A12E-85347D3EEA19}" srcOrd="0" destOrd="0" presId="urn:microsoft.com/office/officeart/2005/8/layout/hierarchy2"/>
    <dgm:cxn modelId="{7AECE2E8-D8B3-4927-A647-C827244E415D}" type="presParOf" srcId="{7B70AE3E-508A-4993-A12E-85347D3EEA19}" destId="{C720F93F-5DB3-4DC8-AEB7-CFC56024F429}" srcOrd="0" destOrd="0" presId="urn:microsoft.com/office/officeart/2005/8/layout/hierarchy2"/>
    <dgm:cxn modelId="{F7B741B5-1057-423B-BE76-EE75CA6A1563}" type="presParOf" srcId="{33A884B0-FD38-43E2-99D9-69C0B9554784}" destId="{C3B89721-60A2-46B4-87EC-8D2DD90ED5F1}" srcOrd="1" destOrd="0" presId="urn:microsoft.com/office/officeart/2005/8/layout/hierarchy2"/>
    <dgm:cxn modelId="{F8EE8007-BC25-4EEA-A122-68CC945BC732}" type="presParOf" srcId="{C3B89721-60A2-46B4-87EC-8D2DD90ED5F1}" destId="{189901B2-8287-4FA9-9AF7-F8DCAF012513}" srcOrd="0" destOrd="0" presId="urn:microsoft.com/office/officeart/2005/8/layout/hierarchy2"/>
    <dgm:cxn modelId="{94A7F4A3-6033-4681-99A7-39EC1E844BB4}" type="presParOf" srcId="{C3B89721-60A2-46B4-87EC-8D2DD90ED5F1}" destId="{4CB1A5FE-B823-479A-95B4-8ECDCAE78A06}" srcOrd="1" destOrd="0" presId="urn:microsoft.com/office/officeart/2005/8/layout/hierarchy2"/>
    <dgm:cxn modelId="{E42E6716-5907-48FF-8CBC-59E47F99923A}" type="presParOf" srcId="{33A884B0-FD38-43E2-99D9-69C0B9554784}" destId="{844E0B13-718B-4C22-9105-DD3055F05CE8}" srcOrd="2" destOrd="0" presId="urn:microsoft.com/office/officeart/2005/8/layout/hierarchy2"/>
    <dgm:cxn modelId="{2F60046F-41F9-42E7-B61C-1205FCB4D334}" type="presParOf" srcId="{844E0B13-718B-4C22-9105-DD3055F05CE8}" destId="{ED6400A7-B1DA-4EBC-A98B-69C8CA0C49EE}" srcOrd="0" destOrd="0" presId="urn:microsoft.com/office/officeart/2005/8/layout/hierarchy2"/>
    <dgm:cxn modelId="{BF6E8340-BEF2-41EF-86AE-C10F0608D066}" type="presParOf" srcId="{33A884B0-FD38-43E2-99D9-69C0B9554784}" destId="{5475EE27-67AE-400D-ACE1-D1B541F5FEB0}" srcOrd="3" destOrd="0" presId="urn:microsoft.com/office/officeart/2005/8/layout/hierarchy2"/>
    <dgm:cxn modelId="{42EC6246-A041-42FC-920E-51600FA074C5}" type="presParOf" srcId="{5475EE27-67AE-400D-ACE1-D1B541F5FEB0}" destId="{06633F3B-04A4-486D-861B-3EDC3043579D}" srcOrd="0" destOrd="0" presId="urn:microsoft.com/office/officeart/2005/8/layout/hierarchy2"/>
    <dgm:cxn modelId="{A1260AFC-96C4-463D-8DC4-BA2FC26D7B48}" type="presParOf" srcId="{5475EE27-67AE-400D-ACE1-D1B541F5FEB0}" destId="{55538197-FF12-4A06-96E0-893871C76AB6}" srcOrd="1" destOrd="0" presId="urn:microsoft.com/office/officeart/2005/8/layout/hierarchy2"/>
    <dgm:cxn modelId="{82869F54-1535-42CF-829D-942CA84C204C}" type="presParOf" srcId="{33A884B0-FD38-43E2-99D9-69C0B9554784}" destId="{B3059D04-AD08-4333-AF81-483EBADFA5BD}" srcOrd="4" destOrd="0" presId="urn:microsoft.com/office/officeart/2005/8/layout/hierarchy2"/>
    <dgm:cxn modelId="{99D1BFA9-B519-4F1E-98C5-375E48B903F0}" type="presParOf" srcId="{B3059D04-AD08-4333-AF81-483EBADFA5BD}" destId="{033E3074-86F5-4B1A-9466-D8C1D823924B}" srcOrd="0" destOrd="0" presId="urn:microsoft.com/office/officeart/2005/8/layout/hierarchy2"/>
    <dgm:cxn modelId="{2B011A48-D9BE-488B-985A-A1654EC9AE44}" type="presParOf" srcId="{33A884B0-FD38-43E2-99D9-69C0B9554784}" destId="{B1037039-0E9C-4273-B4FF-34EFD2E61A73}" srcOrd="5" destOrd="0" presId="urn:microsoft.com/office/officeart/2005/8/layout/hierarchy2"/>
    <dgm:cxn modelId="{E23423D4-6027-4B1F-B015-FD899680BD85}" type="presParOf" srcId="{B1037039-0E9C-4273-B4FF-34EFD2E61A73}" destId="{17424DC1-F7AE-494A-8A3E-DE6624D06BEE}" srcOrd="0" destOrd="0" presId="urn:microsoft.com/office/officeart/2005/8/layout/hierarchy2"/>
    <dgm:cxn modelId="{335BBC8E-507A-44DF-BB96-36FA37E477E8}" type="presParOf" srcId="{B1037039-0E9C-4273-B4FF-34EFD2E61A73}" destId="{DFB9BA19-4EC4-49C7-9E04-D79EDA09071E}" srcOrd="1" destOrd="0" presId="urn:microsoft.com/office/officeart/2005/8/layout/hierarchy2"/>
  </dgm:cxnLst>
  <dgm:bg/>
  <dgm:whole/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8E8B34-2115-41FD-BEF7-B40B74340837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cs-CZ" b="1" dirty="0" smtClean="0">
              <a:solidFill>
                <a:schemeClr val="bg2">
                  <a:lumMod val="50000"/>
                </a:schemeClr>
              </a:solidFill>
            </a:rPr>
            <a:t>STRÝC</a:t>
          </a:r>
          <a:endParaRPr lang="cs-CZ" b="1" dirty="0">
            <a:solidFill>
              <a:schemeClr val="bg2">
                <a:lumMod val="50000"/>
              </a:schemeClr>
            </a:solidFill>
          </a:endParaRPr>
        </a:p>
      </dgm:t>
    </dgm:pt>
    <dgm:pt modelId="{E3FF0576-404A-4E9A-87D8-5686753ED531}" type="par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3558D482-DBE8-4EAB-994F-EFF7F19C9069}" type="sibTrans" cxnId="{0F33702E-3512-41D8-BB35-606F15E84791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800BC34-E873-4107-B024-BBAE337DAC98}">
      <dgm:prSet phldrT="[Text]"/>
      <dgm:spPr>
        <a:ln>
          <a:noFill/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SYNOVEC</a:t>
          </a:r>
          <a:endParaRPr lang="cs-CZ" dirty="0">
            <a:solidFill>
              <a:schemeClr val="bg1"/>
            </a:solidFill>
          </a:endParaRPr>
        </a:p>
      </dgm:t>
    </dgm:pt>
    <dgm:pt modelId="{4A7B09F4-0097-40B5-B79D-D3E0700B3AE5}" type="par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C9AC5930-7845-4B44-AA56-36D05CD13474}" type="sibTrans" cxnId="{447342C8-93E6-4BE2-989D-F0BFC2F6854F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AC187-2EDD-44DA-8155-5A18E9D7DF65}" type="pres">
      <dgm:prSet presAssocID="{7F8E8B34-2115-41FD-BEF7-B40B74340837}" presName="root1" presStyleCnt="0"/>
      <dgm:spPr/>
    </dgm:pt>
    <dgm:pt modelId="{6C9E567B-FE54-4959-8B1D-4D401BC39CBE}" type="pres">
      <dgm:prSet presAssocID="{7F8E8B34-2115-41FD-BEF7-B40B74340837}" presName="LevelOneTextNode" presStyleLbl="node0" presStyleIdx="0" presStyleCnt="1" custLinFactNeighborX="1125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884B0-FD38-43E2-99D9-69C0B9554784}" type="pres">
      <dgm:prSet presAssocID="{7F8E8B34-2115-41FD-BEF7-B40B74340837}" presName="level2hierChild" presStyleCnt="0"/>
      <dgm:spPr/>
    </dgm:pt>
    <dgm:pt modelId="{7B70AE3E-508A-4993-A12E-85347D3EEA19}" type="pres">
      <dgm:prSet presAssocID="{4A7B09F4-0097-40B5-B79D-D3E0700B3AE5}" presName="conn2-1" presStyleLbl="parChTrans1D2" presStyleIdx="0" presStyleCnt="1"/>
      <dgm:spPr/>
      <dgm:t>
        <a:bodyPr/>
        <a:lstStyle/>
        <a:p>
          <a:endParaRPr lang="cs-CZ"/>
        </a:p>
      </dgm:t>
    </dgm:pt>
    <dgm:pt modelId="{C720F93F-5DB3-4DC8-AEB7-CFC56024F429}" type="pres">
      <dgm:prSet presAssocID="{4A7B09F4-0097-40B5-B79D-D3E0700B3AE5}" presName="connTx" presStyleLbl="parChTrans1D2" presStyleIdx="0" presStyleCnt="1"/>
      <dgm:spPr/>
      <dgm:t>
        <a:bodyPr/>
        <a:lstStyle/>
        <a:p>
          <a:endParaRPr lang="cs-CZ"/>
        </a:p>
      </dgm:t>
    </dgm:pt>
    <dgm:pt modelId="{C3B89721-60A2-46B4-87EC-8D2DD90ED5F1}" type="pres">
      <dgm:prSet presAssocID="{4800BC34-E873-4107-B024-BBAE337DAC98}" presName="root2" presStyleCnt="0"/>
      <dgm:spPr/>
    </dgm:pt>
    <dgm:pt modelId="{189901B2-8287-4FA9-9AF7-F8DCAF012513}" type="pres">
      <dgm:prSet presAssocID="{4800BC34-E873-4107-B024-BBAE337DAC98}" presName="LevelTwoTextNode" presStyleLbl="node2" presStyleIdx="0" presStyleCnt="1" custLinFactNeighborX="-3316" custLinFactNeighborY="-58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1A5FE-B823-479A-95B4-8ECDCAE78A06}" type="pres">
      <dgm:prSet presAssocID="{4800BC34-E873-4107-B024-BBAE337DAC98}" presName="level3hierChild" presStyleCnt="0"/>
      <dgm:spPr/>
    </dgm:pt>
  </dgm:ptLst>
  <dgm:cxnLst>
    <dgm:cxn modelId="{447342C8-93E6-4BE2-989D-F0BFC2F6854F}" srcId="{7F8E8B34-2115-41FD-BEF7-B40B74340837}" destId="{4800BC34-E873-4107-B024-BBAE337DAC98}" srcOrd="0" destOrd="0" parTransId="{4A7B09F4-0097-40B5-B79D-D3E0700B3AE5}" sibTransId="{C9AC5930-7845-4B44-AA56-36D05CD13474}"/>
    <dgm:cxn modelId="{0F33702E-3512-41D8-BB35-606F15E84791}" srcId="{2A39C067-6820-44E5-BCF9-B177D7EF66CB}" destId="{7F8E8B34-2115-41FD-BEF7-B40B74340837}" srcOrd="0" destOrd="0" parTransId="{E3FF0576-404A-4E9A-87D8-5686753ED531}" sibTransId="{3558D482-DBE8-4EAB-994F-EFF7F19C9069}"/>
    <dgm:cxn modelId="{1D551059-E4E3-4C47-B886-3D911608ED04}" type="presOf" srcId="{2A39C067-6820-44E5-BCF9-B177D7EF66CB}" destId="{720765CC-D1DC-412E-A035-186708C1477F}" srcOrd="0" destOrd="0" presId="urn:microsoft.com/office/officeart/2005/8/layout/hierarchy2"/>
    <dgm:cxn modelId="{2FE48B1B-1010-40C7-BDDC-0769400170FF}" type="presOf" srcId="{4A7B09F4-0097-40B5-B79D-D3E0700B3AE5}" destId="{7B70AE3E-508A-4993-A12E-85347D3EEA19}" srcOrd="0" destOrd="0" presId="urn:microsoft.com/office/officeart/2005/8/layout/hierarchy2"/>
    <dgm:cxn modelId="{B7CFAFA4-60E3-425E-81D2-2777C7E25245}" type="presOf" srcId="{7F8E8B34-2115-41FD-BEF7-B40B74340837}" destId="{6C9E567B-FE54-4959-8B1D-4D401BC39CBE}" srcOrd="0" destOrd="0" presId="urn:microsoft.com/office/officeart/2005/8/layout/hierarchy2"/>
    <dgm:cxn modelId="{A61EFC36-8065-4344-B8DA-E6DE4DD3366B}" type="presOf" srcId="{4800BC34-E873-4107-B024-BBAE337DAC98}" destId="{189901B2-8287-4FA9-9AF7-F8DCAF012513}" srcOrd="0" destOrd="0" presId="urn:microsoft.com/office/officeart/2005/8/layout/hierarchy2"/>
    <dgm:cxn modelId="{C1CA0806-0B89-4015-8003-E27629BE4B0C}" type="presOf" srcId="{4A7B09F4-0097-40B5-B79D-D3E0700B3AE5}" destId="{C720F93F-5DB3-4DC8-AEB7-CFC56024F429}" srcOrd="1" destOrd="0" presId="urn:microsoft.com/office/officeart/2005/8/layout/hierarchy2"/>
    <dgm:cxn modelId="{F54A05BA-2CA0-4203-AF3D-EBBA1365800C}" type="presParOf" srcId="{720765CC-D1DC-412E-A035-186708C1477F}" destId="{336AC187-2EDD-44DA-8155-5A18E9D7DF65}" srcOrd="0" destOrd="0" presId="urn:microsoft.com/office/officeart/2005/8/layout/hierarchy2"/>
    <dgm:cxn modelId="{F80051A8-27DD-4971-AACC-E2228053874B}" type="presParOf" srcId="{336AC187-2EDD-44DA-8155-5A18E9D7DF65}" destId="{6C9E567B-FE54-4959-8B1D-4D401BC39CBE}" srcOrd="0" destOrd="0" presId="urn:microsoft.com/office/officeart/2005/8/layout/hierarchy2"/>
    <dgm:cxn modelId="{5F75D57A-EAA6-41E2-BF90-2AB6F9E73AE0}" type="presParOf" srcId="{336AC187-2EDD-44DA-8155-5A18E9D7DF65}" destId="{33A884B0-FD38-43E2-99D9-69C0B9554784}" srcOrd="1" destOrd="0" presId="urn:microsoft.com/office/officeart/2005/8/layout/hierarchy2"/>
    <dgm:cxn modelId="{A9859022-8872-4574-81C1-1A3DD7DD3D9F}" type="presParOf" srcId="{33A884B0-FD38-43E2-99D9-69C0B9554784}" destId="{7B70AE3E-508A-4993-A12E-85347D3EEA19}" srcOrd="0" destOrd="0" presId="urn:microsoft.com/office/officeart/2005/8/layout/hierarchy2"/>
    <dgm:cxn modelId="{0EB8908F-529E-4C5C-B443-2FAD374F39CF}" type="presParOf" srcId="{7B70AE3E-508A-4993-A12E-85347D3EEA19}" destId="{C720F93F-5DB3-4DC8-AEB7-CFC56024F429}" srcOrd="0" destOrd="0" presId="urn:microsoft.com/office/officeart/2005/8/layout/hierarchy2"/>
    <dgm:cxn modelId="{ABFD977F-E93E-406B-A424-34B3B81492DE}" type="presParOf" srcId="{33A884B0-FD38-43E2-99D9-69C0B9554784}" destId="{C3B89721-60A2-46B4-87EC-8D2DD90ED5F1}" srcOrd="1" destOrd="0" presId="urn:microsoft.com/office/officeart/2005/8/layout/hierarchy2"/>
    <dgm:cxn modelId="{65B0423F-1CB2-4F35-87DD-5C457D3244E6}" type="presParOf" srcId="{C3B89721-60A2-46B4-87EC-8D2DD90ED5F1}" destId="{189901B2-8287-4FA9-9AF7-F8DCAF012513}" srcOrd="0" destOrd="0" presId="urn:microsoft.com/office/officeart/2005/8/layout/hierarchy2"/>
    <dgm:cxn modelId="{0DD6AC29-BE74-4F51-8C91-7C72CD9414B5}" type="presParOf" srcId="{C3B89721-60A2-46B4-87EC-8D2DD90ED5F1}" destId="{4CB1A5FE-B823-479A-95B4-8ECDCAE78A06}" srcOrd="1" destOrd="0" presId="urn:microsoft.com/office/officeart/2005/8/layout/hierarchy2"/>
  </dgm:cxnLst>
  <dgm:bg/>
  <dgm:whole/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081E652A-25FE-4075-AAFD-43E71BD1A372}" type="presOf" srcId="{2A39C067-6820-44E5-BCF9-B177D7EF66CB}" destId="{720765CC-D1DC-412E-A035-186708C1477F}" srcOrd="0" destOrd="0" presId="urn:microsoft.com/office/officeart/2005/8/layout/hierarchy2"/>
  </dgm:cxnLst>
  <dgm:bg/>
  <dgm:whole/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2A39C067-6820-44E5-BCF9-B177D7EF66C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0765CC-D1DC-412E-A035-186708C1477F}" type="pres">
      <dgm:prSet presAssocID="{2A39C067-6820-44E5-BCF9-B177D7EF66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AFF7B948-7F4A-4BA5-9629-E41537E7D251}" type="presOf" srcId="{2A39C067-6820-44E5-BCF9-B177D7EF66CB}" destId="{720765CC-D1DC-412E-A035-186708C1477F}" srcOrd="0" destOrd="0" presId="urn:microsoft.com/office/officeart/2005/8/layout/hierarchy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282631-4B8E-4B8A-82CB-CA92A9942F0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0CC90D-7486-4689-8BBC-7BBC4ADB0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0CC90D-7486-4689-8BBC-7BBC4ADB0575}" type="slidenum">
              <a:rPr lang="cs-CZ" smtClean="0"/>
              <a:pPr/>
              <a:t>34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3DC7E-1AEE-4BD1-A4D3-8EC5D8C9A277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6C3C3-6B57-43DD-859F-5FB6BCEDA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151E3-1B32-4710-96C9-A7FFDFC6A189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6C3C3-6B57-43DD-859F-5FB6BCEDA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49036-1EFF-4C26-93FA-93CE7F916405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6C3C3-6B57-43DD-859F-5FB6BCEDA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1065A-621B-4C9F-8D54-52FD72F2F708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6C3C3-6B57-43DD-859F-5FB6BCEDA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B5C21-13E3-4A14-9A7E-8BE6AF8050CB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6C3C3-6B57-43DD-859F-5FB6BCEDA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D9496-3E67-4CA9-A0F9-094030E121CF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6C3C3-6B57-43DD-859F-5FB6BCEDA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42E8F-3E50-49F3-BFA2-4D922B1DED0C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6C3C3-6B57-43DD-859F-5FB6BCEDA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4738B-5D7D-4410-9401-3D141869524A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6C3C3-6B57-43DD-859F-5FB6BCEDA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FE92D-D4E7-43FC-BF4E-82F01021FCA8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6C3C3-6B57-43DD-859F-5FB6BCEDA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EC98F-90B4-4D2B-81FD-33A427749899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6C3C3-6B57-43DD-859F-5FB6BCEDA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79DAD-0B74-41A2-898E-A0BB26E79F65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6C3C3-6B57-43DD-859F-5FB6BCEDA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733A6-2BD8-4A7A-87CC-2B7E43AEE106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86C3C3-6B57-43DD-859F-5FB6BCEDA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3.wav"/><Relationship Id="rId3" Type="http://schemas.openxmlformats.org/officeDocument/2006/relationships/diagramData" Target="../diagrams/data1.xml"/><Relationship Id="rId7" Type="http://schemas.openxmlformats.org/officeDocument/2006/relationships/audio" Target="../media/audio2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diagramData" Target="../diagrams/data2.xml"/><Relationship Id="rId7" Type="http://schemas.openxmlformats.org/officeDocument/2006/relationships/audio" Target="../media/audio2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3.wav"/><Relationship Id="rId3" Type="http://schemas.openxmlformats.org/officeDocument/2006/relationships/diagramData" Target="../diagrams/data4.xml"/><Relationship Id="rId7" Type="http://schemas.openxmlformats.org/officeDocument/2006/relationships/audio" Target="../media/audio2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diagramData" Target="../diagrams/data5.xml"/><Relationship Id="rId7" Type="http://schemas.openxmlformats.org/officeDocument/2006/relationships/audio" Target="../media/audio2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slide" Target="slide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openxmlformats.org/officeDocument/2006/relationships/slide" Target="slide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3.wav"/><Relationship Id="rId3" Type="http://schemas.openxmlformats.org/officeDocument/2006/relationships/diagramData" Target="../diagrams/data7.xml"/><Relationship Id="rId7" Type="http://schemas.openxmlformats.org/officeDocument/2006/relationships/audio" Target="../media/audio2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diagramData" Target="../diagrams/data8.xml"/><Relationship Id="rId7" Type="http://schemas.openxmlformats.org/officeDocument/2006/relationships/audio" Target="../media/audio2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Relationship Id="rId9" Type="http://schemas.openxmlformats.org/officeDocument/2006/relationships/slide" Target="slide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openxmlformats.org/officeDocument/2006/relationships/slide" Target="slide10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3.wav"/><Relationship Id="rId3" Type="http://schemas.openxmlformats.org/officeDocument/2006/relationships/diagramData" Target="../diagrams/data10.xml"/><Relationship Id="rId7" Type="http://schemas.openxmlformats.org/officeDocument/2006/relationships/audio" Target="../media/audio2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diagramData" Target="../diagrams/data11.xml"/><Relationship Id="rId7" Type="http://schemas.openxmlformats.org/officeDocument/2006/relationships/audio" Target="../media/audio2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Relationship Id="rId9" Type="http://schemas.openxmlformats.org/officeDocument/2006/relationships/slide" Target="slide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openxmlformats.org/officeDocument/2006/relationships/slide" Target="slide1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diagramData" Target="../diagrams/data13.xml"/><Relationship Id="rId7" Type="http://schemas.openxmlformats.org/officeDocument/2006/relationships/audio" Target="../media/audio3.wav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diagramData" Target="../diagrams/data14.xml"/><Relationship Id="rId7" Type="http://schemas.openxmlformats.org/officeDocument/2006/relationships/audio" Target="../media/audio2.wav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Relationship Id="rId9" Type="http://schemas.openxmlformats.org/officeDocument/2006/relationships/slide" Target="slide1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openxmlformats.org/officeDocument/2006/relationships/slide" Target="slide16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diagramData" Target="../diagrams/data16.xml"/><Relationship Id="rId7" Type="http://schemas.openxmlformats.org/officeDocument/2006/relationships/audio" Target="../media/audio3.wav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diagramData" Target="../diagrams/data17.xml"/><Relationship Id="rId7" Type="http://schemas.openxmlformats.org/officeDocument/2006/relationships/audio" Target="../media/audio2.wav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Relationship Id="rId9" Type="http://schemas.openxmlformats.org/officeDocument/2006/relationships/slide" Target="slide2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openxmlformats.org/officeDocument/2006/relationships/slide" Target="slide19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diagramData" Target="../diagrams/data19.xml"/><Relationship Id="rId7" Type="http://schemas.openxmlformats.org/officeDocument/2006/relationships/audio" Target="../media/audio3.wav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slide" Target="slide25.xml"/><Relationship Id="rId3" Type="http://schemas.openxmlformats.org/officeDocument/2006/relationships/diagramData" Target="../diagrams/data20.xml"/><Relationship Id="rId7" Type="http://schemas.openxmlformats.org/officeDocument/2006/relationships/audio" Target="../media/audio4.wav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openxmlformats.org/officeDocument/2006/relationships/slide" Target="slide22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diagramData" Target="../diagrams/data22.xml"/><Relationship Id="rId7" Type="http://schemas.openxmlformats.org/officeDocument/2006/relationships/audio" Target="../media/audio3.wav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slide" Target="slide28.xml"/><Relationship Id="rId3" Type="http://schemas.openxmlformats.org/officeDocument/2006/relationships/diagramData" Target="../diagrams/data23.xml"/><Relationship Id="rId7" Type="http://schemas.openxmlformats.org/officeDocument/2006/relationships/audio" Target="../media/audio4.wav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openxmlformats.org/officeDocument/2006/relationships/slide" Target="slide25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diagramData" Target="../diagrams/data25.xml"/><Relationship Id="rId7" Type="http://schemas.openxmlformats.org/officeDocument/2006/relationships/audio" Target="../media/audio3.wav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5.xml"/><Relationship Id="rId5" Type="http://schemas.openxmlformats.org/officeDocument/2006/relationships/diagramQuickStyle" Target="../diagrams/quickStyle25.xml"/><Relationship Id="rId4" Type="http://schemas.openxmlformats.org/officeDocument/2006/relationships/diagramLayout" Target="../diagrams/layout25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slide" Target="slide31.xml"/><Relationship Id="rId3" Type="http://schemas.openxmlformats.org/officeDocument/2006/relationships/diagramData" Target="../diagrams/data26.xml"/><Relationship Id="rId7" Type="http://schemas.openxmlformats.org/officeDocument/2006/relationships/audio" Target="../media/audio4.wav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openxmlformats.org/officeDocument/2006/relationships/slide" Target="slide28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diagramData" Target="../diagrams/data28.xml"/><Relationship Id="rId7" Type="http://schemas.openxmlformats.org/officeDocument/2006/relationships/audio" Target="../media/audio3.wav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8.xml"/><Relationship Id="rId5" Type="http://schemas.openxmlformats.org/officeDocument/2006/relationships/diagramQuickStyle" Target="../diagrams/quickStyle28.xml"/><Relationship Id="rId4" Type="http://schemas.openxmlformats.org/officeDocument/2006/relationships/diagramLayout" Target="../diagrams/layout28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slide" Target="slide34.xml"/><Relationship Id="rId3" Type="http://schemas.openxmlformats.org/officeDocument/2006/relationships/diagramData" Target="../diagrams/data29.xml"/><Relationship Id="rId7" Type="http://schemas.openxmlformats.org/officeDocument/2006/relationships/audio" Target="../media/audio4.wav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9.xml"/><Relationship Id="rId5" Type="http://schemas.openxmlformats.org/officeDocument/2006/relationships/diagramQuickStyle" Target="../diagrams/quickStyle29.xml"/><Relationship Id="rId4" Type="http://schemas.openxmlformats.org/officeDocument/2006/relationships/diagramLayout" Target="../diagrams/layout2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0.xml"/><Relationship Id="rId7" Type="http://schemas.openxmlformats.org/officeDocument/2006/relationships/slide" Target="slide31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0.xml"/><Relationship Id="rId5" Type="http://schemas.openxmlformats.org/officeDocument/2006/relationships/diagramQuickStyle" Target="../diagrams/quickStyle30.xml"/><Relationship Id="rId4" Type="http://schemas.openxmlformats.org/officeDocument/2006/relationships/diagramLayout" Target="../diagrams/layout30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audio" Target="../media/audio2.wav"/><Relationship Id="rId7" Type="http://schemas.openxmlformats.org/officeDocument/2006/relationships/diagramColors" Target="../diagrams/colors31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1.xml"/><Relationship Id="rId5" Type="http://schemas.openxmlformats.org/officeDocument/2006/relationships/diagramLayout" Target="../diagrams/layout31.xml"/><Relationship Id="rId4" Type="http://schemas.openxmlformats.org/officeDocument/2006/relationships/diagramData" Target="../diagrams/data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672916"/>
            <a:ext cx="6730516" cy="1512168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accent2">
                      <a:lumMod val="75000"/>
                    </a:schemeClr>
                  </a:solidFill>
                </a:rPr>
                <a:t>Arkadie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, o. p. s.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AUTOR: Mgr. </a:t>
              </a:r>
              <a:r>
                <a:rPr lang="cs-CZ" sz="1600" b="1" dirty="0" smtClean="0">
                  <a:solidFill>
                    <a:schemeClr val="accent2">
                      <a:lumMod val="75000"/>
                    </a:schemeClr>
                  </a:solidFill>
                </a:rPr>
                <a:t>Ivana </a:t>
              </a:r>
              <a:r>
                <a:rPr lang="cs-CZ" sz="1600" b="1" dirty="0" err="1" smtClean="0">
                  <a:solidFill>
                    <a:schemeClr val="accent2">
                      <a:lumMod val="75000"/>
                    </a:schemeClr>
                  </a:solidFill>
                </a:rPr>
                <a:t>Hampejsová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NÁZEV: VY_32_INOVACE_188_NÁŠ SVĚT_</a:t>
              </a:r>
              <a:r>
                <a:rPr lang="cs-CZ" sz="1600" b="1" dirty="0" smtClean="0">
                  <a:solidFill>
                    <a:schemeClr val="accent2">
                      <a:lumMod val="75000"/>
                    </a:schemeClr>
                  </a:solidFill>
                </a:rPr>
                <a:t>PŘÍBUZENSKÉ VZTAHY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TÉMA: </a:t>
              </a:r>
              <a:r>
                <a:rPr lang="cs-CZ" sz="1600" b="1" dirty="0" smtClean="0">
                  <a:solidFill>
                    <a:schemeClr val="accent2">
                      <a:lumMod val="75000"/>
                    </a:schemeClr>
                  </a:solidFill>
                </a:rPr>
                <a:t>PŘÍBUZENSKÉ VZTAHY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ČÍSLO PROJEKTU: CZ.1.07./1.4.00/21.2257 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endParaRPr lang="cs-CZ" sz="1600" kern="1200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7. a 8.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Cvičení pro ověření </a:t>
            </a:r>
            <a:r>
              <a:rPr lang="cs-CZ" dirty="0"/>
              <a:t>probrané </a:t>
            </a:r>
            <a:r>
              <a:rPr lang="cs-CZ" dirty="0" smtClean="0"/>
              <a:t>látky – charakteristika: rodina, příbuzenské vztahy</a:t>
            </a:r>
          </a:p>
          <a:p>
            <a:r>
              <a:rPr lang="cs-CZ" dirty="0" smtClean="0"/>
              <a:t>žák kliknutím vybírá ze tří možností</a:t>
            </a:r>
          </a:p>
          <a:p>
            <a:r>
              <a:rPr lang="cs-CZ" dirty="0" smtClean="0"/>
              <a:t>při nesprávném výběru se vrací zpět, až nalezne správnou odpověď –  zpětná vazba </a:t>
            </a:r>
            <a:endParaRPr lang="cs-CZ" dirty="0" smtClean="0"/>
          </a:p>
          <a:p>
            <a:r>
              <a:rPr lang="cs-CZ" smtClean="0"/>
              <a:t>lze </a:t>
            </a:r>
            <a:r>
              <a:rPr lang="cs-CZ" dirty="0" smtClean="0"/>
              <a:t>užít pro  samostatnou, skupinovou práci </a:t>
            </a:r>
            <a:r>
              <a:rPr lang="cs-CZ" smtClean="0"/>
              <a:t>i soutěž</a:t>
            </a: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Použití v hodině žáky zaujalo, snažili se o správnou odpověď, motivovalo je zároveň ke čtení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Vytvořeno  10.  3. 2012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529633969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5400" dirty="0">
              <a:solidFill>
                <a:schemeClr val="accent6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chemeClr val="accent6"/>
                </a:solidFill>
              </a:rPr>
              <a:t>PŘÍBUZENSKÉ VZTAHY</a:t>
            </a:r>
            <a:r>
              <a:rPr lang="cs-CZ" dirty="0" smtClean="0">
                <a:solidFill>
                  <a:schemeClr val="accent6"/>
                </a:solidFill>
              </a:rPr>
              <a:t/>
            </a:r>
            <a:br>
              <a:rPr lang="cs-CZ" dirty="0" smtClean="0">
                <a:solidFill>
                  <a:schemeClr val="accent6"/>
                </a:solidFill>
              </a:rPr>
            </a:br>
            <a:endParaRPr lang="cs-CZ" dirty="0"/>
          </a:p>
        </p:txBody>
      </p:sp>
    </p:spTree>
  </p:cSld>
  <p:clrMapOvr>
    <a:masterClrMapping/>
  </p:clrMapOvr>
  <p:transition>
    <p:fade thruBlk="1"/>
    <p:sndAc>
      <p:stSnd>
        <p:snd r:embed="rId3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86116" y="4429132"/>
            <a:ext cx="287811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SPRÁVNĚ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5" name="Veselý obličej 4">
            <a:hlinkClick r:id="" action="ppaction://noaction">
              <a:snd r:embed="rId8" name="drumroll.wav" builtIn="1"/>
            </a:hlinkClick>
          </p:cNvPr>
          <p:cNvSpPr/>
          <p:nvPr/>
        </p:nvSpPr>
        <p:spPr>
          <a:xfrm>
            <a:off x="7286644" y="4643446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Šipka doprava 5">
            <a:hlinkClick r:id="rId9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86050" y="2500306"/>
            <a:ext cx="3071834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7200" b="1" dirty="0" smtClean="0">
                <a:solidFill>
                  <a:srgbClr val="C00000"/>
                </a:solidFill>
              </a:rPr>
              <a:t>CHYBA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6" name="Šipka doprava 5">
            <a:hlinkClick r:id="rId7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4214818"/>
            <a:ext cx="518091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!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86116" y="4429132"/>
            <a:ext cx="287811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SPRÁVNĚ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5" name="Veselý obličej 4">
            <a:hlinkClick r:id="" action="ppaction://noaction">
              <a:snd r:embed="rId8" name="drumroll.wav" builtIn="1"/>
            </a:hlinkClick>
          </p:cNvPr>
          <p:cNvSpPr/>
          <p:nvPr/>
        </p:nvSpPr>
        <p:spPr>
          <a:xfrm>
            <a:off x="7286644" y="4643446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Šipka doprava 5">
            <a:hlinkClick r:id="rId9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86050" y="2500306"/>
            <a:ext cx="3071834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7200" b="1" dirty="0" smtClean="0">
                <a:solidFill>
                  <a:srgbClr val="C00000"/>
                </a:solidFill>
              </a:rPr>
              <a:t>CHYBA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6" name="Šipka doprava 5">
            <a:hlinkClick r:id="rId7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4214818"/>
            <a:ext cx="518091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!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86116" y="4429132"/>
            <a:ext cx="287811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SPRÁVNĚ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5" name="Veselý obličej 4">
            <a:hlinkClick r:id="" action="ppaction://noaction">
              <a:snd r:embed="rId8" name="drumroll.wav" builtIn="1"/>
            </a:hlinkClick>
          </p:cNvPr>
          <p:cNvSpPr/>
          <p:nvPr/>
        </p:nvSpPr>
        <p:spPr>
          <a:xfrm>
            <a:off x="7286644" y="4643446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Šipka doprava 5">
            <a:hlinkClick r:id="rId9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86050" y="2500306"/>
            <a:ext cx="3071834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7200" b="1" dirty="0" smtClean="0">
                <a:solidFill>
                  <a:srgbClr val="C00000"/>
                </a:solidFill>
              </a:rPr>
              <a:t>CHYBA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6" name="Šipka doprava 5">
            <a:hlinkClick r:id="rId7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4214818"/>
            <a:ext cx="518091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!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86116" y="4429132"/>
            <a:ext cx="287811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SPRÁVNĚ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5" name="Veselý obličej 4">
            <a:hlinkClick r:id="" action="ppaction://noaction">
              <a:snd r:embed="rId8" name="drumroll.wav" builtIn="1"/>
            </a:hlinkClick>
          </p:cNvPr>
          <p:cNvSpPr/>
          <p:nvPr/>
        </p:nvSpPr>
        <p:spPr>
          <a:xfrm>
            <a:off x="7286644" y="4643446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Šipka doprava 5">
            <a:hlinkClick r:id="rId9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86050" y="2500306"/>
            <a:ext cx="3071834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7200" b="1" dirty="0" smtClean="0">
                <a:solidFill>
                  <a:srgbClr val="C00000"/>
                </a:solidFill>
              </a:rPr>
              <a:t>CHYBA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6" name="Šipka doprava 5">
            <a:hlinkClick r:id="rId7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4214818"/>
            <a:ext cx="518091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!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86116" y="4429132"/>
            <a:ext cx="287811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SPRÁVNĚ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5" name="Veselý obličej 4">
            <a:hlinkClick r:id="" action="ppaction://noaction">
              <a:snd r:embed="rId8" name="drumroll.wav" builtIn="1"/>
            </a:hlinkClick>
          </p:cNvPr>
          <p:cNvSpPr/>
          <p:nvPr/>
        </p:nvSpPr>
        <p:spPr>
          <a:xfrm>
            <a:off x="7286644" y="4643446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Šipka doprava 5">
            <a:hlinkClick r:id="rId9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86050" y="2500306"/>
            <a:ext cx="3071834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7200" b="1" dirty="0" smtClean="0">
                <a:solidFill>
                  <a:srgbClr val="C00000"/>
                </a:solidFill>
              </a:rPr>
              <a:t>CHYBA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6" name="Šipka doprava 5">
            <a:hlinkClick r:id="rId7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4214818"/>
            <a:ext cx="518091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!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86116" y="4429132"/>
            <a:ext cx="287811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SPRÁVNĚ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5" name="Veselý obličej 4">
            <a:hlinkClick r:id="" action="ppaction://noaction">
              <a:snd r:embed="rId8" name="drumroll.wav" builtIn="1"/>
            </a:hlinkClick>
          </p:cNvPr>
          <p:cNvSpPr/>
          <p:nvPr/>
        </p:nvSpPr>
        <p:spPr>
          <a:xfrm>
            <a:off x="7286644" y="4643446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Šipka doprava 5">
            <a:hlinkClick r:id="rId9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86050" y="2500306"/>
            <a:ext cx="3071834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7200" b="1" dirty="0" smtClean="0">
                <a:solidFill>
                  <a:srgbClr val="C00000"/>
                </a:solidFill>
              </a:rPr>
              <a:t>CHYBA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6" name="Šipka doprava 5">
            <a:hlinkClick r:id="rId7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4214818"/>
            <a:ext cx="518091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!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86116" y="4429132"/>
            <a:ext cx="287811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SPRÁVNĚ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5" name="Veselý obličej 4">
            <a:hlinkClick r:id="" action="ppaction://noaction">
              <a:snd r:embed="rId7" name="drumroll.wav" builtIn="1"/>
            </a:hlinkClick>
          </p:cNvPr>
          <p:cNvSpPr/>
          <p:nvPr/>
        </p:nvSpPr>
        <p:spPr>
          <a:xfrm>
            <a:off x="7286644" y="4643446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Šipka doprava 5">
            <a:hlinkClick r:id="rId8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86050" y="2500306"/>
            <a:ext cx="3071834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7200" b="1" dirty="0" smtClean="0">
                <a:solidFill>
                  <a:srgbClr val="C00000"/>
                </a:solidFill>
              </a:rPr>
              <a:t>CHYBA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6" name="Šipka doprava 5">
            <a:hlinkClick r:id="rId7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4214818"/>
            <a:ext cx="518091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!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86116" y="4429132"/>
            <a:ext cx="287811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SPRÁVNĚ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5" name="Veselý obličej 4">
            <a:hlinkClick r:id="" action="ppaction://noaction">
              <a:snd r:embed="rId7" name="drumroll.wav" builtIn="1"/>
            </a:hlinkClick>
          </p:cNvPr>
          <p:cNvSpPr/>
          <p:nvPr/>
        </p:nvSpPr>
        <p:spPr>
          <a:xfrm>
            <a:off x="7286644" y="4643446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Šipka doprava 5">
            <a:hlinkClick r:id="rId8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86050" y="2500306"/>
            <a:ext cx="3071834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7200" b="1" dirty="0" smtClean="0">
                <a:solidFill>
                  <a:srgbClr val="C00000"/>
                </a:solidFill>
              </a:rPr>
              <a:t>CHYBA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6" name="Šipka doprava 5">
            <a:hlinkClick r:id="rId7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4214818"/>
            <a:ext cx="518091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!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86116" y="4429132"/>
            <a:ext cx="287811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SPRÁVNĚ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5" name="Veselý obličej 4">
            <a:hlinkClick r:id="" action="ppaction://noaction">
              <a:snd r:embed="rId7" name="drumroll.wav" builtIn="1"/>
            </a:hlinkClick>
          </p:cNvPr>
          <p:cNvSpPr/>
          <p:nvPr/>
        </p:nvSpPr>
        <p:spPr>
          <a:xfrm>
            <a:off x="7286644" y="4643446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Šipka doprava 5">
            <a:hlinkClick r:id="rId8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86050" y="2500306"/>
            <a:ext cx="3071834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7200" b="1" dirty="0" smtClean="0">
                <a:solidFill>
                  <a:srgbClr val="C00000"/>
                </a:solidFill>
              </a:rPr>
              <a:t>CHYBA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6" name="Šipka doprava 5">
            <a:hlinkClick r:id="rId7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4214818"/>
            <a:ext cx="518091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!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86116" y="4429132"/>
            <a:ext cx="287811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SPRÁVNĚ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5" name="Veselý obličej 4">
            <a:hlinkClick r:id="" action="ppaction://noaction">
              <a:snd r:embed="rId7" name="drumroll.wav" builtIn="1"/>
            </a:hlinkClick>
          </p:cNvPr>
          <p:cNvSpPr/>
          <p:nvPr/>
        </p:nvSpPr>
        <p:spPr>
          <a:xfrm>
            <a:off x="7286644" y="4643446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Šipka doprava 5">
            <a:hlinkClick r:id="rId8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86050" y="2500306"/>
            <a:ext cx="3071834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7200" b="1" dirty="0" smtClean="0">
                <a:solidFill>
                  <a:srgbClr val="C00000"/>
                </a:solidFill>
              </a:rPr>
              <a:t>CHYBA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6" name="Šipka doprava 5">
            <a:hlinkClick r:id="rId7" action="ppaction://hlinksldjump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4214818"/>
            <a:ext cx="518091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!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PŘÍBUZENSKÉ VZTAHY</a:t>
            </a:r>
            <a:endParaRPr lang="cs-CZ" b="1" dirty="0">
              <a:solidFill>
                <a:schemeClr val="accent6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2357430"/>
            <a:ext cx="6378576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00B050"/>
                </a:solidFill>
              </a:rPr>
              <a:t>GRATULUJI !</a:t>
            </a:r>
            <a:endParaRPr lang="cs-CZ" sz="9600" b="1" dirty="0">
              <a:solidFill>
                <a:srgbClr val="00B050"/>
              </a:solidFill>
            </a:endParaRPr>
          </a:p>
        </p:txBody>
      </p:sp>
      <p:sp>
        <p:nvSpPr>
          <p:cNvPr id="5" name="Veselý obličej 4">
            <a:hlinkClick r:id="" action="ppaction://noaction">
              <a:snd r:embed="rId8" name="drumroll.wav" builtIn="1"/>
            </a:hlinkClick>
          </p:cNvPr>
          <p:cNvSpPr/>
          <p:nvPr/>
        </p:nvSpPr>
        <p:spPr>
          <a:xfrm>
            <a:off x="7286644" y="4643446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Šipka doprava 5">
            <a:hlinkClick r:id="" action="ppaction://hlinkshowjump?jump=endshow"/>
          </p:cNvPr>
          <p:cNvSpPr/>
          <p:nvPr/>
        </p:nvSpPr>
        <p:spPr>
          <a:xfrm>
            <a:off x="7072330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 thruBlk="1"/>
    <p:sndAc>
      <p:stSnd>
        <p:snd r:embed="rId3" name="applaus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54819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484</TotalTime>
  <Words>291</Words>
  <Application>Microsoft Office PowerPoint</Application>
  <PresentationFormat>Předvádění na obrazovce (4:3)</PresentationFormat>
  <Paragraphs>167</Paragraphs>
  <Slides>34</Slides>
  <Notes>34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sady Office</vt:lpstr>
      <vt:lpstr>Snímek 1</vt:lpstr>
      <vt:lpstr>Anotace</vt:lpstr>
      <vt:lpstr>PŘÍBUZENSKÉ VZTAHY 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Rodina</dc:title>
  <dc:creator>doma</dc:creator>
  <cp:lastModifiedBy>Petr</cp:lastModifiedBy>
  <cp:revision>77</cp:revision>
  <dcterms:created xsi:type="dcterms:W3CDTF">2011-11-15T16:05:51Z</dcterms:created>
  <dcterms:modified xsi:type="dcterms:W3CDTF">2012-12-08T15:01:12Z</dcterms:modified>
</cp:coreProperties>
</file>