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87" r:id="rId2"/>
    <p:sldId id="286" r:id="rId3"/>
    <p:sldId id="256" r:id="rId4"/>
    <p:sldId id="265" r:id="rId5"/>
    <p:sldId id="279" r:id="rId6"/>
    <p:sldId id="269" r:id="rId7"/>
    <p:sldId id="272" r:id="rId8"/>
    <p:sldId id="257" r:id="rId9"/>
    <p:sldId id="275" r:id="rId10"/>
    <p:sldId id="277" r:id="rId11"/>
    <p:sldId id="280" r:id="rId12"/>
    <p:sldId id="284" r:id="rId13"/>
    <p:sldId id="283" r:id="rId14"/>
    <p:sldId id="282" r:id="rId15"/>
    <p:sldId id="281" r:id="rId16"/>
    <p:sldId id="28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672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672" autoAdjust="0"/>
    <p:restoredTop sz="94718" autoAdjust="0"/>
  </p:normalViewPr>
  <p:slideViewPr>
    <p:cSldViewPr>
      <p:cViewPr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33D83-D719-490B-B0BF-5F32036D2194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F91A49-8622-469D-B914-4188377DCA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86038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D20F1-71BB-439F-AA7F-7B554E507B5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wmf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audio" Target="../media/audio2.wav"/><Relationship Id="rId7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audio" Target="../media/audio3.wav"/><Relationship Id="rId9" Type="http://schemas.openxmlformats.org/officeDocument/2006/relationships/hyperlink" Target="http://www.youtube.com/watch?v=nUkr7muRHqU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wmf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wmf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wmf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audio" Target="../media/audio4.wav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audio" Target="../media/audio5.wav"/><Relationship Id="rId9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audio" Target="../media/audio1.wav"/><Relationship Id="rId7" Type="http://schemas.openxmlformats.org/officeDocument/2006/relationships/image" Target="../media/image3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11.wmf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8.jpeg"/><Relationship Id="rId4" Type="http://schemas.openxmlformats.org/officeDocument/2006/relationships/audio" Target="../media/audio5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Ukr7muRHqU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39566" y="4725144"/>
            <a:ext cx="3309803" cy="736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615784"/>
            <a:ext cx="5407152" cy="1045464"/>
          </a:xfrm>
          <a:prstGeom prst="rect">
            <a:avLst/>
          </a:prstGeom>
        </p:spPr>
      </p:pic>
      <p:grpSp>
        <p:nvGrpSpPr>
          <p:cNvPr id="2" name="Skupina 5"/>
          <p:cNvGrpSpPr/>
          <p:nvPr/>
        </p:nvGrpSpPr>
        <p:grpSpPr>
          <a:xfrm>
            <a:off x="1206742" y="2672916"/>
            <a:ext cx="6730516" cy="1512168"/>
            <a:chOff x="756084" y="0"/>
            <a:chExt cx="6730516" cy="1512168"/>
          </a:xfrm>
        </p:grpSpPr>
        <p:sp>
          <p:nvSpPr>
            <p:cNvPr id="7" name="Obdélník 6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bdélník 7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600" b="1" kern="1200" dirty="0" smtClean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NÁZEV ŠKOLY: Základní škola a praktická škola </a:t>
              </a:r>
              <a:r>
                <a:rPr lang="cs-CZ" sz="1600" b="1" kern="1200" dirty="0" err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Arkadie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, o. p. s.</a:t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AUTOR: Mgr. Ivana </a:t>
              </a:r>
              <a:r>
                <a:rPr lang="cs-CZ" sz="1600" b="1" kern="1200" dirty="0" err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Hampejsová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NÁZEV: VY_32_INOVACE_190_NÁŠ SVĚT_PODZIM (STROMY LISTNATÉ)  </a:t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TÉMA: </a:t>
              </a:r>
              <a:r>
                <a:rPr lang="cs-CZ" sz="1600" b="1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PODZIM (</a:t>
              </a:r>
              <a:r>
                <a:rPr lang="cs-CZ" sz="1600" b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STROMY LISTNATÉ)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ČÍSLO PROJEKTU: CZ.1.07./1.4.00/21.2257 </a:t>
              </a:r>
              <a:r>
                <a:rPr lang="cs-CZ" sz="1600" b="1" kern="1200" dirty="0" smtClean="0">
                  <a:solidFill>
                    <a:srgbClr val="92D050"/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rgbClr val="92D050"/>
                  </a:solidFill>
                  <a:latin typeface="Century Gothic" pitchFamily="34" charset="0"/>
                </a:rPr>
              </a:br>
              <a:endParaRPr lang="cs-CZ" sz="1600" kern="1200" dirty="0">
                <a:solidFill>
                  <a:srgbClr val="92D050"/>
                </a:solidFill>
                <a:latin typeface="Century Gothic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Materiál pro výuku předmětu Náš svět v 7. třídě základní školy speciální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Určeno pro interaktivní tabuli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Cvičení pro ověření probrané látky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smtClean="0">
                <a:cs typeface="Arial" pitchFamily="34" charset="0"/>
              </a:rPr>
              <a:t>charakteristika: strom, podzim, listnaté stromy, list, plod 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žáci popisují obrázky, za pomoci názoru určují druhy listnatých stromů, uvědomují si změny v přírodě na podzim – po kliknutí zpětná vazba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křížovka – zpětná vazba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cvičení motivuje žáky k upevňování dané látky, za pomoci obrázků a animací k lepší představě o daném </a:t>
            </a:r>
            <a:r>
              <a:rPr lang="cs-CZ" dirty="0" smtClean="0"/>
              <a:t>tématu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Možno využít i k výkladu nové látky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Doplněno hypertextovým odkazem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Žáci aktivně popisovali obrázky, podle svých možností plnili zadané úkoly, měli radost z úspěchu 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Vytvořeno  29. 9. 2012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5296339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PODZIM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STROMY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LISTNATÉ</a:t>
            </a:r>
          </a:p>
          <a:p>
            <a:pPr>
              <a:buNone/>
            </a:pPr>
            <a:endParaRPr lang="cs-CZ" sz="2400" dirty="0" smtClean="0"/>
          </a:p>
        </p:txBody>
      </p:sp>
      <p:pic>
        <p:nvPicPr>
          <p:cNvPr id="4" name="Picture 3" descr="C:\Users\Petr\AppData\Local\Microsoft\Windows\Temporary Internet Files\Content.IE5\0ZVA10VV\MP900449106[2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2143116"/>
            <a:ext cx="5424000" cy="406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etr\Documents\Fota\fota 2012\podzim\DSCN453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r="5301"/>
          <a:stretch>
            <a:fillRect/>
          </a:stretch>
        </p:blipFill>
        <p:spPr bwMode="auto">
          <a:xfrm>
            <a:off x="500034" y="642918"/>
            <a:ext cx="3451745" cy="4860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BŘÍZA</a:t>
            </a:r>
            <a:endParaRPr lang="cs-CZ" dirty="0"/>
          </a:p>
        </p:txBody>
      </p:sp>
      <p:pic>
        <p:nvPicPr>
          <p:cNvPr id="5" name="Picture 2" descr="C:\Users\Petr\AppData\Local\Microsoft\Windows\Temporary Internet Files\Content.IE5\0ZVA10VV\MC90012334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285860"/>
            <a:ext cx="2793638" cy="2484000"/>
          </a:xfrm>
          <a:prstGeom prst="rect">
            <a:avLst/>
          </a:prstGeom>
          <a:noFill/>
        </p:spPr>
      </p:pic>
      <p:pic>
        <p:nvPicPr>
          <p:cNvPr id="7" name="Picture 2" descr="C:\Users\Petr\AppData\Local\Microsoft\Windows\Temporary Internet Files\Content.IE5\D9HVCLLB\MP90040690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286256"/>
            <a:ext cx="2835000" cy="2268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00034" y="5286388"/>
            <a:ext cx="5613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</a:t>
            </a:r>
            <a:endParaRPr lang="cs-CZ" sz="10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6572264" y="3571876"/>
            <a:ext cx="2097426" cy="1335885"/>
            <a:chOff x="6572264" y="3571876"/>
            <a:chExt cx="2097426" cy="1335885"/>
          </a:xfrm>
        </p:grpSpPr>
        <p:pic>
          <p:nvPicPr>
            <p:cNvPr id="3" name="Picture 2" descr="C:\Users\Petr\Desktop\podzim\DSCN4636.JPG"/>
            <p:cNvPicPr>
              <a:picLocks noChangeAspect="1" noChangeArrowheads="1"/>
            </p:cNvPicPr>
            <p:nvPr/>
          </p:nvPicPr>
          <p:blipFill>
            <a:blip r:embed="rId7" cstate="print"/>
            <a:srcRect l="18602" t="22047" r="14173" b="20866"/>
            <a:stretch>
              <a:fillRect/>
            </a:stretch>
          </p:blipFill>
          <p:spPr bwMode="auto">
            <a:xfrm>
              <a:off x="6572264" y="3571876"/>
              <a:ext cx="2097426" cy="1335885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6572264" y="4643446"/>
              <a:ext cx="56137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>
                  <a:solidFill>
                    <a:schemeClr val="bg1"/>
                  </a:solidFill>
                </a:rPr>
                <a:t>Obr. 2</a:t>
              </a:r>
              <a:endParaRPr lang="cs-CZ" sz="10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JAVOR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4" cstate="print"/>
          <a:srcRect l="4119" t="9412" r="8238" b="5260"/>
          <a:stretch>
            <a:fillRect/>
          </a:stretch>
        </p:blipFill>
        <p:spPr bwMode="auto">
          <a:xfrm>
            <a:off x="6215074" y="1643050"/>
            <a:ext cx="2268833" cy="2988000"/>
          </a:xfrm>
          <a:prstGeom prst="rect">
            <a:avLst/>
          </a:prstGeom>
          <a:noFill/>
        </p:spPr>
      </p:pic>
      <p:grpSp>
        <p:nvGrpSpPr>
          <p:cNvPr id="16" name="Skupina 15"/>
          <p:cNvGrpSpPr/>
          <p:nvPr/>
        </p:nvGrpSpPr>
        <p:grpSpPr>
          <a:xfrm>
            <a:off x="357158" y="714356"/>
            <a:ext cx="4299109" cy="4358258"/>
            <a:chOff x="357158" y="714356"/>
            <a:chExt cx="4299109" cy="4358258"/>
          </a:xfrm>
        </p:grpSpPr>
        <p:pic>
          <p:nvPicPr>
            <p:cNvPr id="2050" name="Picture 2" descr="C:\Users\Petr\Desktop\podzim\DSCN4595.JPG"/>
            <p:cNvPicPr>
              <a:picLocks noChangeAspect="1" noChangeArrowheads="1"/>
            </p:cNvPicPr>
            <p:nvPr/>
          </p:nvPicPr>
          <p:blipFill>
            <a:blip r:embed="rId5" cstate="print"/>
            <a:srcRect l="18898" r="9449" b="3150"/>
            <a:stretch>
              <a:fillRect/>
            </a:stretch>
          </p:blipFill>
          <p:spPr bwMode="auto">
            <a:xfrm>
              <a:off x="357158" y="714356"/>
              <a:ext cx="4299109" cy="4358258"/>
            </a:xfrm>
            <a:prstGeom prst="rect">
              <a:avLst/>
            </a:prstGeom>
            <a:noFill/>
          </p:spPr>
        </p:pic>
        <p:sp>
          <p:nvSpPr>
            <p:cNvPr id="15" name="TextovéPole 14"/>
            <p:cNvSpPr txBox="1"/>
            <p:nvPr/>
          </p:nvSpPr>
          <p:spPr>
            <a:xfrm>
              <a:off x="357158" y="4786322"/>
              <a:ext cx="56137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/>
                <a:t>Obr. 3</a:t>
              </a:r>
              <a:endParaRPr lang="cs-CZ" sz="1000" dirty="0"/>
            </a:p>
          </p:txBody>
        </p:sp>
      </p:grpSp>
      <p:pic>
        <p:nvPicPr>
          <p:cNvPr id="3074" name="Picture 2" descr="C:\Users\Petr\AppData\Local\Microsoft\Windows\Temporary Internet Files\Content.IE5\IECZPRKG\MP90040347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3786190"/>
            <a:ext cx="2015507" cy="25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KAŠTAN</a:t>
            </a:r>
            <a:endParaRPr lang="cs-CZ" dirty="0"/>
          </a:p>
        </p:txBody>
      </p:sp>
      <p:pic>
        <p:nvPicPr>
          <p:cNvPr id="5125" name="Picture 5" descr="C:\Users\Petr\AppData\Local\Microsoft\Windows\Temporary Internet Files\Content.IE5\0ZVA10VV\MC90012285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357298"/>
            <a:ext cx="1984217" cy="1980000"/>
          </a:xfrm>
          <a:prstGeom prst="rect">
            <a:avLst/>
          </a:prstGeom>
          <a:noFill/>
        </p:spPr>
      </p:pic>
      <p:grpSp>
        <p:nvGrpSpPr>
          <p:cNvPr id="8" name="Skupina 7"/>
          <p:cNvGrpSpPr/>
          <p:nvPr/>
        </p:nvGrpSpPr>
        <p:grpSpPr>
          <a:xfrm>
            <a:off x="4714876" y="3714752"/>
            <a:ext cx="3744000" cy="2808000"/>
            <a:chOff x="4714876" y="3714752"/>
            <a:chExt cx="3744000" cy="2808000"/>
          </a:xfrm>
        </p:grpSpPr>
        <p:pic>
          <p:nvPicPr>
            <p:cNvPr id="5" name="Picture 2" descr="C:\Users\Petr\Documents\Fota\fota 2012\podzim\DSCN4548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14876" y="3714752"/>
              <a:ext cx="3744000" cy="2808000"/>
            </a:xfrm>
            <a:prstGeom prst="rect">
              <a:avLst/>
            </a:prstGeom>
            <a:noFill/>
          </p:spPr>
        </p:pic>
        <p:sp>
          <p:nvSpPr>
            <p:cNvPr id="7" name="TextovéPole 6"/>
            <p:cNvSpPr txBox="1"/>
            <p:nvPr/>
          </p:nvSpPr>
          <p:spPr>
            <a:xfrm>
              <a:off x="4714876" y="6215082"/>
              <a:ext cx="56137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/>
                <a:t>Obr. 5</a:t>
              </a:r>
              <a:endParaRPr lang="cs-CZ" sz="1000" dirty="0"/>
            </a:p>
          </p:txBody>
        </p:sp>
      </p:grpSp>
      <p:pic>
        <p:nvPicPr>
          <p:cNvPr id="5122" name="Picture 2" descr="C:\Users\Petr\Documents\Fota\fota 2012\podzim\DSCN4546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480"/>
            <a:ext cx="3780000" cy="504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8596" y="5357826"/>
            <a:ext cx="5613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4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VRBA</a:t>
            </a:r>
            <a:endParaRPr lang="cs-CZ" dirty="0"/>
          </a:p>
        </p:txBody>
      </p:sp>
      <p:pic>
        <p:nvPicPr>
          <p:cNvPr id="8194" name="Picture 2" descr="C:\Users\Petr\Documents\Fota\fota 2012\podzim\DSCN4557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8492" r="20878" b="12726"/>
          <a:stretch>
            <a:fillRect/>
          </a:stretch>
        </p:blipFill>
        <p:spPr bwMode="auto">
          <a:xfrm>
            <a:off x="428596" y="1214422"/>
            <a:ext cx="4401703" cy="4752000"/>
          </a:xfrm>
          <a:prstGeom prst="rect">
            <a:avLst/>
          </a:prstGeom>
          <a:noFill/>
        </p:spPr>
      </p:pic>
      <p:pic>
        <p:nvPicPr>
          <p:cNvPr id="6" name="Picture 2" descr="C:\Users\Petr\AppData\Local\Microsoft\Windows\Temporary Internet Files\Content.IE5\0ZVA10VV\MC90005325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1571612"/>
            <a:ext cx="1705356" cy="180868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71472" y="5643578"/>
            <a:ext cx="5613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6</a:t>
            </a:r>
            <a:endParaRPr lang="cs-CZ" sz="10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5143504" y="3929066"/>
            <a:ext cx="3719619" cy="2052000"/>
            <a:chOff x="5143504" y="3929066"/>
            <a:chExt cx="3719619" cy="2052000"/>
          </a:xfrm>
        </p:grpSpPr>
        <p:pic>
          <p:nvPicPr>
            <p:cNvPr id="3074" name="Picture 2" descr="C:\Users\Petr\Desktop\podzim\DSCN4657.JPG"/>
            <p:cNvPicPr>
              <a:picLocks noChangeAspect="1" noChangeArrowheads="1"/>
            </p:cNvPicPr>
            <p:nvPr/>
          </p:nvPicPr>
          <p:blipFill>
            <a:blip r:embed="rId6" cstate="print"/>
            <a:srcRect l="8858" t="22047" r="4429" b="14173"/>
            <a:stretch>
              <a:fillRect/>
            </a:stretch>
          </p:blipFill>
          <p:spPr bwMode="auto">
            <a:xfrm>
              <a:off x="5143504" y="3929066"/>
              <a:ext cx="3719619" cy="2052000"/>
            </a:xfrm>
            <a:prstGeom prst="rect">
              <a:avLst/>
            </a:prstGeom>
            <a:noFill/>
          </p:spPr>
        </p:pic>
        <p:sp>
          <p:nvSpPr>
            <p:cNvPr id="8" name="TextovéPole 7"/>
            <p:cNvSpPr txBox="1"/>
            <p:nvPr/>
          </p:nvSpPr>
          <p:spPr>
            <a:xfrm>
              <a:off x="5143504" y="5715016"/>
              <a:ext cx="56137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>
                  <a:solidFill>
                    <a:schemeClr val="bg1"/>
                  </a:solidFill>
                </a:rPr>
                <a:t>Obr. 7</a:t>
              </a:r>
              <a:endParaRPr lang="cs-CZ" sz="10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DUB</a:t>
            </a:r>
            <a:endParaRPr lang="cs-CZ" dirty="0"/>
          </a:p>
        </p:txBody>
      </p:sp>
      <p:pic>
        <p:nvPicPr>
          <p:cNvPr id="5" name="Picture 2" descr="C:\Users\Petr\AppData\Local\Microsoft\Windows\Temporary Internet Files\Content.IE5\700RZ1RK\MC900351346[1].wmf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 bwMode="auto">
          <a:xfrm>
            <a:off x="4572000" y="714356"/>
            <a:ext cx="1554178" cy="1785042"/>
          </a:xfrm>
          <a:prstGeom prst="rect">
            <a:avLst/>
          </a:prstGeom>
          <a:noFill/>
        </p:spPr>
      </p:pic>
      <p:pic>
        <p:nvPicPr>
          <p:cNvPr id="1027" name="Picture 3" descr="C:\Users\Petr\AppData\Local\Microsoft\Windows\Temporary Internet Files\Content.IE5\0ZVA10VV\MC90001967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1857364"/>
            <a:ext cx="2501988" cy="2160000"/>
          </a:xfrm>
          <a:prstGeom prst="rect">
            <a:avLst/>
          </a:prstGeom>
          <a:noFill/>
        </p:spPr>
      </p:pic>
      <p:pic>
        <p:nvPicPr>
          <p:cNvPr id="7" name="Picture 2" descr="C:\Users\Petr\Documents\Fota\fota 2012\podzim\DSCN4558.JPG"/>
          <p:cNvPicPr>
            <a:picLocks noChangeAspect="1" noChangeArrowheads="1"/>
          </p:cNvPicPr>
          <p:nvPr/>
        </p:nvPicPr>
        <p:blipFill>
          <a:blip r:embed="rId7" cstate="print"/>
          <a:srcRect l="18602" r="27165" b="5512"/>
          <a:stretch>
            <a:fillRect/>
          </a:stretch>
        </p:blipFill>
        <p:spPr bwMode="auto">
          <a:xfrm>
            <a:off x="428596" y="642918"/>
            <a:ext cx="3722529" cy="486419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571868" y="5214950"/>
            <a:ext cx="5613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8</a:t>
            </a:r>
            <a:endParaRPr lang="cs-CZ" sz="10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4786314" y="4286256"/>
            <a:ext cx="2704512" cy="1548000"/>
            <a:chOff x="4786314" y="4286256"/>
            <a:chExt cx="2704512" cy="1548000"/>
          </a:xfrm>
        </p:grpSpPr>
        <p:pic>
          <p:nvPicPr>
            <p:cNvPr id="4098" name="Picture 2" descr="C:\Users\Petr\Desktop\podzim\DSCN4653.JPG"/>
            <p:cNvPicPr>
              <a:picLocks noChangeAspect="1" noChangeArrowheads="1"/>
            </p:cNvPicPr>
            <p:nvPr/>
          </p:nvPicPr>
          <p:blipFill>
            <a:blip r:embed="rId8" cstate="print"/>
            <a:srcRect l="5906" t="12205" r="10630" b="24016"/>
            <a:stretch>
              <a:fillRect/>
            </a:stretch>
          </p:blipFill>
          <p:spPr bwMode="auto">
            <a:xfrm>
              <a:off x="4786314" y="4286256"/>
              <a:ext cx="2700895" cy="1548000"/>
            </a:xfrm>
            <a:prstGeom prst="rect">
              <a:avLst/>
            </a:prstGeom>
            <a:noFill/>
          </p:spPr>
        </p:pic>
        <p:sp>
          <p:nvSpPr>
            <p:cNvPr id="12" name="TextovéPole 11"/>
            <p:cNvSpPr txBox="1"/>
            <p:nvPr/>
          </p:nvSpPr>
          <p:spPr>
            <a:xfrm>
              <a:off x="6929454" y="5572140"/>
              <a:ext cx="56137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/>
                <a:t>Obr. 9</a:t>
              </a:r>
              <a:endParaRPr lang="cs-CZ" sz="1000" dirty="0"/>
            </a:p>
          </p:txBody>
        </p:sp>
      </p:grpSp>
      <p:sp>
        <p:nvSpPr>
          <p:cNvPr id="10" name="Tlačítko akce: Video 9">
            <a:hlinkClick r:id="rId9" highlightClick="1"/>
          </p:cNvPr>
          <p:cNvSpPr/>
          <p:nvPr/>
        </p:nvSpPr>
        <p:spPr>
          <a:xfrm>
            <a:off x="7786710" y="5143512"/>
            <a:ext cx="1042416" cy="104241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LÍPA</a:t>
            </a:r>
            <a:endParaRPr lang="cs-CZ" dirty="0"/>
          </a:p>
        </p:txBody>
      </p:sp>
      <p:pic>
        <p:nvPicPr>
          <p:cNvPr id="11266" name="Picture 2" descr="C:\Users\Petr\Documents\Fota\fota 2012\podzim\DSCN456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5354" r="6791" b="3937"/>
          <a:stretch>
            <a:fillRect/>
          </a:stretch>
        </p:blipFill>
        <p:spPr bwMode="auto">
          <a:xfrm>
            <a:off x="428596" y="1285860"/>
            <a:ext cx="4698205" cy="4347758"/>
          </a:xfrm>
          <a:prstGeom prst="rect">
            <a:avLst/>
          </a:prstGeom>
          <a:noFill/>
        </p:spPr>
      </p:pic>
      <p:pic>
        <p:nvPicPr>
          <p:cNvPr id="5" name="Picture 2" descr="C:\Users\Petr\AppData\Local\Microsoft\Windows\Temporary Internet Files\Content.IE5\700RZ1RK\MC90005312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1500174"/>
            <a:ext cx="1814170" cy="166969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00034" y="5357826"/>
            <a:ext cx="6303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10</a:t>
            </a:r>
            <a:endParaRPr lang="cs-CZ" sz="10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5572132" y="3857628"/>
            <a:ext cx="2272913" cy="2414248"/>
            <a:chOff x="5857884" y="3714752"/>
            <a:chExt cx="2272913" cy="2700000"/>
          </a:xfrm>
        </p:grpSpPr>
        <p:pic>
          <p:nvPicPr>
            <p:cNvPr id="5122" name="Picture 2" descr="C:\Users\Petr\Desktop\podzim\DSCN4655.JPG"/>
            <p:cNvPicPr>
              <a:picLocks noChangeAspect="1" noChangeArrowheads="1"/>
            </p:cNvPicPr>
            <p:nvPr/>
          </p:nvPicPr>
          <p:blipFill>
            <a:blip r:embed="rId6" cstate="print"/>
            <a:srcRect l="19488" t="5118" r="21850" b="1969"/>
            <a:stretch>
              <a:fillRect/>
            </a:stretch>
          </p:blipFill>
          <p:spPr bwMode="auto">
            <a:xfrm>
              <a:off x="5857884" y="3714752"/>
              <a:ext cx="2272913" cy="2700000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5857884" y="6143644"/>
              <a:ext cx="6303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/>
                <a:t>Obr. 11</a:t>
              </a:r>
              <a:endParaRPr lang="cs-CZ" sz="1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BUK</a:t>
            </a:r>
            <a:endParaRPr lang="cs-CZ" dirty="0"/>
          </a:p>
        </p:txBody>
      </p:sp>
      <p:pic>
        <p:nvPicPr>
          <p:cNvPr id="6" name="Picture 2" descr="C:\Users\Petr\Documents\Fota\fota 2012\podzim\DSCN4537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571472" y="500042"/>
            <a:ext cx="3395510" cy="4525962"/>
          </a:xfrm>
          <a:prstGeom prst="rect">
            <a:avLst/>
          </a:prstGeom>
          <a:noFill/>
        </p:spPr>
      </p:pic>
      <p:pic>
        <p:nvPicPr>
          <p:cNvPr id="15362" name="Picture 2" descr="C:\Users\Petr\AppData\Local\Microsoft\Windows\Temporary Internet Files\Content.IE5\IECZPRKG\MC90005313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1357298"/>
            <a:ext cx="1809598" cy="173644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71472" y="4786322"/>
            <a:ext cx="6303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12</a:t>
            </a:r>
            <a:endParaRPr lang="cs-CZ" sz="1000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6715140" y="2071678"/>
            <a:ext cx="1748470" cy="2160000"/>
            <a:chOff x="6500826" y="2428868"/>
            <a:chExt cx="1748470" cy="2160000"/>
          </a:xfrm>
        </p:grpSpPr>
        <p:pic>
          <p:nvPicPr>
            <p:cNvPr id="6146" name="Picture 2" descr="C:\Users\Petr\Desktop\podzim\DSCN4619.JPG"/>
            <p:cNvPicPr>
              <a:picLocks noChangeAspect="1" noChangeArrowheads="1"/>
            </p:cNvPicPr>
            <p:nvPr/>
          </p:nvPicPr>
          <p:blipFill>
            <a:blip r:embed="rId6" cstate="print"/>
            <a:srcRect l="33366" t="27559" r="34843" b="20079"/>
            <a:stretch>
              <a:fillRect/>
            </a:stretch>
          </p:blipFill>
          <p:spPr bwMode="auto">
            <a:xfrm>
              <a:off x="6500826" y="2428868"/>
              <a:ext cx="1748470" cy="2160000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6500826" y="4286256"/>
              <a:ext cx="6303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/>
                <a:t>Obr. 14</a:t>
              </a:r>
              <a:endParaRPr lang="cs-CZ" sz="10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4214810" y="4500570"/>
            <a:ext cx="2265805" cy="1574688"/>
            <a:chOff x="4071934" y="4834444"/>
            <a:chExt cx="2265805" cy="1574688"/>
          </a:xfrm>
        </p:grpSpPr>
        <p:pic>
          <p:nvPicPr>
            <p:cNvPr id="6147" name="Picture 3" descr="C:\Users\Petr\Desktop\podzim\DSCN4620.JPG"/>
            <p:cNvPicPr>
              <a:picLocks noChangeAspect="1" noChangeArrowheads="1"/>
            </p:cNvPicPr>
            <p:nvPr/>
          </p:nvPicPr>
          <p:blipFill>
            <a:blip r:embed="rId7" cstate="print"/>
            <a:srcRect l="8858" t="20472" r="5315"/>
            <a:stretch>
              <a:fillRect/>
            </a:stretch>
          </p:blipFill>
          <p:spPr bwMode="auto">
            <a:xfrm>
              <a:off x="4071934" y="4834444"/>
              <a:ext cx="2265805" cy="1574688"/>
            </a:xfrm>
            <a:prstGeom prst="rect">
              <a:avLst/>
            </a:prstGeom>
            <a:noFill/>
          </p:spPr>
        </p:pic>
        <p:sp>
          <p:nvSpPr>
            <p:cNvPr id="10" name="TextovéPole 9"/>
            <p:cNvSpPr txBox="1"/>
            <p:nvPr/>
          </p:nvSpPr>
          <p:spPr>
            <a:xfrm>
              <a:off x="4071934" y="6143644"/>
              <a:ext cx="6303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>
                  <a:solidFill>
                    <a:schemeClr val="bg1"/>
                  </a:solidFill>
                </a:rPr>
                <a:t>Obr. 13</a:t>
              </a:r>
              <a:endParaRPr lang="cs-CZ" sz="10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AKÁT</a:t>
            </a:r>
            <a:endParaRPr lang="cs-CZ" dirty="0"/>
          </a:p>
        </p:txBody>
      </p:sp>
      <p:pic>
        <p:nvPicPr>
          <p:cNvPr id="16386" name="Picture 2" descr="C:\Users\Petr\Documents\Fota\fota 2012\podzim\DSCN4538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5906" r="13386"/>
          <a:stretch>
            <a:fillRect/>
          </a:stretch>
        </p:blipFill>
        <p:spPr bwMode="auto">
          <a:xfrm>
            <a:off x="785786" y="1000108"/>
            <a:ext cx="2898310" cy="4788000"/>
          </a:xfrm>
          <a:prstGeom prst="rect">
            <a:avLst/>
          </a:prstGeom>
          <a:noFill/>
        </p:spPr>
      </p:pic>
      <p:pic>
        <p:nvPicPr>
          <p:cNvPr id="16388" name="Picture 4" descr="C:\Users\Petr\AppData\Local\Microsoft\Windows\Temporary Internet Files\Content.IE5\D9HVCLLB\MC90033127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142984"/>
            <a:ext cx="1812202" cy="166131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57224" y="5500702"/>
            <a:ext cx="6303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15</a:t>
            </a:r>
            <a:endParaRPr lang="cs-CZ" sz="10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5214942" y="3786190"/>
            <a:ext cx="2709267" cy="2249804"/>
            <a:chOff x="5214942" y="3786190"/>
            <a:chExt cx="2709267" cy="2249804"/>
          </a:xfrm>
        </p:grpSpPr>
        <p:pic>
          <p:nvPicPr>
            <p:cNvPr id="16387" name="Picture 3" descr="C:\Users\Petr\Documents\Fota\fota 2012\podzim\DSCN4539.JPG"/>
            <p:cNvPicPr>
              <a:picLocks noChangeAspect="1" noChangeArrowheads="1"/>
            </p:cNvPicPr>
            <p:nvPr/>
          </p:nvPicPr>
          <p:blipFill>
            <a:blip r:embed="rId6" cstate="print"/>
            <a:srcRect l="9449" t="16142" r="41043" b="27559"/>
            <a:stretch>
              <a:fillRect/>
            </a:stretch>
          </p:blipFill>
          <p:spPr bwMode="auto">
            <a:xfrm>
              <a:off x="5286380" y="3786190"/>
              <a:ext cx="2637829" cy="2249804"/>
            </a:xfrm>
            <a:prstGeom prst="rect">
              <a:avLst/>
            </a:prstGeom>
            <a:noFill/>
          </p:spPr>
        </p:pic>
        <p:sp>
          <p:nvSpPr>
            <p:cNvPr id="7" name="TextovéPole 6"/>
            <p:cNvSpPr txBox="1"/>
            <p:nvPr/>
          </p:nvSpPr>
          <p:spPr>
            <a:xfrm>
              <a:off x="5214942" y="5786454"/>
              <a:ext cx="63030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000" dirty="0" smtClean="0"/>
                <a:t>Obr. 16</a:t>
              </a:r>
              <a:endParaRPr lang="cs-CZ" sz="1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Petr\Desktop\podzim\DSCN465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20965" r="16240" b="2756"/>
          <a:stretch>
            <a:fillRect/>
          </a:stretch>
        </p:blipFill>
        <p:spPr bwMode="auto">
          <a:xfrm>
            <a:off x="5357818" y="3286124"/>
            <a:ext cx="2324725" cy="2700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TOPOL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 l="29921" r="21654" b="5315"/>
          <a:stretch>
            <a:fillRect/>
          </a:stretch>
        </p:blipFill>
        <p:spPr bwMode="auto">
          <a:xfrm>
            <a:off x="714348" y="500042"/>
            <a:ext cx="2278370" cy="59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5" name="Picture 7" descr="C:\Users\Petr\AppData\Local\Microsoft\Windows\Temporary Internet Files\Content.IE5\0ZVA10VV\MC90033133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1071546"/>
            <a:ext cx="1371600" cy="178956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714348" y="6143644"/>
            <a:ext cx="6303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17</a:t>
            </a:r>
            <a:endParaRPr lang="cs-CZ" sz="1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29256" y="5643578"/>
            <a:ext cx="6303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18</a:t>
            </a:r>
            <a:endParaRPr lang="cs-CZ" sz="1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643446"/>
            <a:ext cx="8183880" cy="1714512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1071538" y="530213"/>
          <a:ext cx="6786610" cy="4206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</a:tblGrid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Ů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17" name="Obdélník 16"/>
          <p:cNvSpPr/>
          <p:nvPr/>
        </p:nvSpPr>
        <p:spPr>
          <a:xfrm>
            <a:off x="642910" y="0"/>
            <a:ext cx="245585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100" dirty="0" smtClean="0">
                <a:solidFill>
                  <a:srgbClr val="72A37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KŘÍŽOVKA</a:t>
            </a:r>
            <a:r>
              <a:rPr lang="cs-CZ" sz="1600" dirty="0" smtClean="0">
                <a:solidFill>
                  <a:prstClr val="white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 dirty="0" smtClean="0">
                <a:solidFill>
                  <a:prstClr val="white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endParaRPr lang="cs-CZ" dirty="0"/>
          </a:p>
        </p:txBody>
      </p:sp>
      <p:pic>
        <p:nvPicPr>
          <p:cNvPr id="20" name="Picture 2" descr="C:\Users\Petr\AppData\Local\Microsoft\Windows\Temporary Internet Files\Content.IE5\700RZ1RK\MP90043177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929198"/>
            <a:ext cx="1496113" cy="900000"/>
          </a:xfrm>
          <a:prstGeom prst="rect">
            <a:avLst/>
          </a:prstGeom>
          <a:noFill/>
        </p:spPr>
      </p:pic>
      <p:pic>
        <p:nvPicPr>
          <p:cNvPr id="21" name="Picture 3" descr="C:\Users\Petr\Documents\Fota\fota 2012\podzim\DSCN45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5143512"/>
            <a:ext cx="1080000" cy="1440000"/>
          </a:xfrm>
          <a:prstGeom prst="rect">
            <a:avLst/>
          </a:prstGeom>
          <a:noFill/>
        </p:spPr>
      </p:pic>
      <p:pic>
        <p:nvPicPr>
          <p:cNvPr id="22" name="Picture 2" descr="C:\Users\Petr\Documents\Fota\fota 2012\fotak\DSCN2196.jpg"/>
          <p:cNvPicPr>
            <a:picLocks noChangeAspect="1" noChangeArrowheads="1"/>
          </p:cNvPicPr>
          <p:nvPr/>
        </p:nvPicPr>
        <p:blipFill>
          <a:blip r:embed="rId7" cstate="print"/>
          <a:srcRect r="79933" b="32610"/>
          <a:stretch>
            <a:fillRect/>
          </a:stretch>
        </p:blipFill>
        <p:spPr bwMode="auto">
          <a:xfrm>
            <a:off x="7786710" y="4518000"/>
            <a:ext cx="929068" cy="2340000"/>
          </a:xfrm>
          <a:prstGeom prst="rect">
            <a:avLst/>
          </a:prstGeom>
          <a:noFill/>
        </p:spPr>
      </p:pic>
      <p:pic>
        <p:nvPicPr>
          <p:cNvPr id="23" name="Picture 4" descr="C:\Users\Petr\AppData\Local\Microsoft\Windows\Temporary Internet Files\Content.IE5\D9HVCLLB\MC900337978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71802" y="4929198"/>
            <a:ext cx="1851660" cy="747979"/>
          </a:xfrm>
          <a:prstGeom prst="rect">
            <a:avLst/>
          </a:prstGeom>
          <a:noFill/>
        </p:spPr>
      </p:pic>
      <p:pic>
        <p:nvPicPr>
          <p:cNvPr id="24" name="Picture 2" descr="C:\Users\Petr\Documents\Fota\fota 2012\fotak\DSCN2196.jpg"/>
          <p:cNvPicPr>
            <a:picLocks noChangeAspect="1" noChangeArrowheads="1"/>
          </p:cNvPicPr>
          <p:nvPr/>
        </p:nvPicPr>
        <p:blipFill>
          <a:blip r:embed="rId9" cstate="print"/>
          <a:srcRect l="16702" r="55476" b="71582"/>
          <a:stretch>
            <a:fillRect/>
          </a:stretch>
        </p:blipFill>
        <p:spPr bwMode="auto">
          <a:xfrm>
            <a:off x="4714876" y="5500702"/>
            <a:ext cx="1409718" cy="1080000"/>
          </a:xfrm>
          <a:prstGeom prst="rect">
            <a:avLst/>
          </a:prstGeom>
          <a:noFill/>
        </p:spPr>
      </p:pic>
      <p:pic>
        <p:nvPicPr>
          <p:cNvPr id="25" name="Picture 13" descr="C:\Users\Petr\AppData\Local\Microsoft\Windows\Temporary Internet Files\Content.IE5\IECZPRKG\MP900424417[1].jpg"/>
          <p:cNvPicPr>
            <a:picLocks noChangeAspect="1" noChangeArrowheads="1"/>
          </p:cNvPicPr>
          <p:nvPr/>
        </p:nvPicPr>
        <p:blipFill>
          <a:blip r:embed="rId10" cstate="print"/>
          <a:srcRect l="24360" t="8151" r="26575" b="29282"/>
          <a:stretch>
            <a:fillRect/>
          </a:stretch>
        </p:blipFill>
        <p:spPr bwMode="auto">
          <a:xfrm>
            <a:off x="6286512" y="4857760"/>
            <a:ext cx="1154445" cy="10800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214414" y="6357958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Obr. 19</a:t>
            </a:r>
            <a:endParaRPr lang="cs-CZ" sz="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00496" y="6286520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Obr. 20</a:t>
            </a:r>
            <a:endParaRPr lang="cs-CZ" sz="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072462" y="6611779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Obr. 21</a:t>
            </a:r>
            <a:endParaRPr lang="cs-CZ" sz="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/>
      <p:bldP spid="11" grpId="1"/>
      <p:bldP spid="12" grpId="0"/>
      <p:bldP spid="12" grpId="1"/>
      <p:bldP spid="14" grpId="0"/>
      <p:bldP spid="1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643446"/>
            <a:ext cx="8183880" cy="1714512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1071538" y="530213"/>
          <a:ext cx="6786610" cy="4206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</a:tblGrid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Š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Ů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4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Users\Petr\AppData\Local\Microsoft\Windows\Temporary Internet Files\Content.IE5\700RZ1RK\MP90043177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929198"/>
            <a:ext cx="1496113" cy="900000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642910" y="0"/>
            <a:ext cx="245585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100" dirty="0" smtClean="0">
                <a:solidFill>
                  <a:srgbClr val="72A37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KŘÍŽOVKA</a:t>
            </a:r>
            <a:r>
              <a:rPr lang="cs-CZ" sz="1600" dirty="0" smtClean="0">
                <a:solidFill>
                  <a:prstClr val="white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 dirty="0" smtClean="0">
                <a:solidFill>
                  <a:prstClr val="white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endParaRPr lang="cs-CZ" dirty="0"/>
          </a:p>
        </p:txBody>
      </p:sp>
      <p:pic>
        <p:nvPicPr>
          <p:cNvPr id="2051" name="Picture 3" descr="C:\Users\Petr\Documents\Fota\fota 2012\podzim\DSCN45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5143512"/>
            <a:ext cx="1080000" cy="1440000"/>
          </a:xfrm>
          <a:prstGeom prst="rect">
            <a:avLst/>
          </a:prstGeom>
          <a:noFill/>
        </p:spPr>
      </p:pic>
      <p:pic>
        <p:nvPicPr>
          <p:cNvPr id="19" name="Picture 2" descr="C:\Users\Petr\Documents\Fota\fota 2012\fotak\DSCN2196.jpg"/>
          <p:cNvPicPr>
            <a:picLocks noChangeAspect="1" noChangeArrowheads="1"/>
          </p:cNvPicPr>
          <p:nvPr/>
        </p:nvPicPr>
        <p:blipFill>
          <a:blip r:embed="rId6" cstate="print"/>
          <a:srcRect r="79933" b="32610"/>
          <a:stretch>
            <a:fillRect/>
          </a:stretch>
        </p:blipFill>
        <p:spPr bwMode="auto">
          <a:xfrm>
            <a:off x="7786710" y="4518000"/>
            <a:ext cx="929068" cy="2340000"/>
          </a:xfrm>
          <a:prstGeom prst="rect">
            <a:avLst/>
          </a:prstGeom>
          <a:noFill/>
        </p:spPr>
      </p:pic>
      <p:pic>
        <p:nvPicPr>
          <p:cNvPr id="2052" name="Picture 4" descr="C:\Users\Petr\AppData\Local\Microsoft\Windows\Temporary Internet Files\Content.IE5\D9HVCLLB\MC900337978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4929198"/>
            <a:ext cx="1851660" cy="747979"/>
          </a:xfrm>
          <a:prstGeom prst="rect">
            <a:avLst/>
          </a:prstGeom>
          <a:noFill/>
        </p:spPr>
      </p:pic>
      <p:pic>
        <p:nvPicPr>
          <p:cNvPr id="27" name="Picture 2" descr="C:\Users\Petr\Documents\Fota\fota 2012\fotak\DSCN2196.jpg"/>
          <p:cNvPicPr>
            <a:picLocks noChangeAspect="1" noChangeArrowheads="1"/>
          </p:cNvPicPr>
          <p:nvPr/>
        </p:nvPicPr>
        <p:blipFill>
          <a:blip r:embed="rId8" cstate="print"/>
          <a:srcRect l="16702" r="55476" b="71582"/>
          <a:stretch>
            <a:fillRect/>
          </a:stretch>
        </p:blipFill>
        <p:spPr bwMode="auto">
          <a:xfrm>
            <a:off x="4714876" y="5500702"/>
            <a:ext cx="1409718" cy="1080000"/>
          </a:xfrm>
          <a:prstGeom prst="rect">
            <a:avLst/>
          </a:prstGeom>
          <a:noFill/>
        </p:spPr>
      </p:pic>
      <p:pic>
        <p:nvPicPr>
          <p:cNvPr id="2061" name="Picture 13" descr="C:\Users\Petr\AppData\Local\Microsoft\Windows\Temporary Internet Files\Content.IE5\IECZPRKG\MP900424417[1].jpg"/>
          <p:cNvPicPr>
            <a:picLocks noChangeAspect="1" noChangeArrowheads="1"/>
          </p:cNvPicPr>
          <p:nvPr/>
        </p:nvPicPr>
        <p:blipFill>
          <a:blip r:embed="rId9" cstate="print"/>
          <a:srcRect l="24360" t="8151" r="26575" b="29282"/>
          <a:stretch>
            <a:fillRect/>
          </a:stretch>
        </p:blipFill>
        <p:spPr bwMode="auto">
          <a:xfrm>
            <a:off x="6286512" y="4857760"/>
            <a:ext cx="1154445" cy="1080000"/>
          </a:xfrm>
          <a:prstGeom prst="rect">
            <a:avLst/>
          </a:prstGeom>
          <a:noFill/>
        </p:spPr>
      </p:pic>
      <p:pic>
        <p:nvPicPr>
          <p:cNvPr id="39" name="Picture 5" descr="C:\Users\Petr\AppData\Local\Microsoft\Windows\Temporary Internet Files\Content.IE5\0ZVA10VV\MC900122859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00826" y="2000240"/>
            <a:ext cx="1984217" cy="1980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C:\Users\Petr\Documents\Fota\fota 2012\fotak\DSCN2196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 l="16702" t="7581" r="55476" b="71073"/>
          <a:stretch>
            <a:fillRect/>
          </a:stretch>
        </p:blipFill>
        <p:spPr bwMode="auto">
          <a:xfrm>
            <a:off x="357158" y="428604"/>
            <a:ext cx="8429684" cy="3348000"/>
          </a:xfrm>
          <a:prstGeom prst="rect">
            <a:avLst/>
          </a:prstGeom>
          <a:noFill/>
        </p:spPr>
      </p:pic>
      <p:pic>
        <p:nvPicPr>
          <p:cNvPr id="5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1643042" y="428604"/>
            <a:ext cx="1129337" cy="1080000"/>
          </a:xfrm>
          <a:prstGeom prst="rect">
            <a:avLst/>
          </a:prstGeom>
          <a:noFill/>
        </p:spPr>
      </p:pic>
      <p:pic>
        <p:nvPicPr>
          <p:cNvPr id="7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1071538" y="1428736"/>
            <a:ext cx="1129337" cy="1080000"/>
          </a:xfrm>
          <a:prstGeom prst="rect">
            <a:avLst/>
          </a:prstGeom>
          <a:noFill/>
        </p:spPr>
      </p:pic>
      <p:pic>
        <p:nvPicPr>
          <p:cNvPr id="8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2428860" y="2214554"/>
            <a:ext cx="1129337" cy="1080000"/>
          </a:xfrm>
          <a:prstGeom prst="rect">
            <a:avLst/>
          </a:prstGeom>
          <a:noFill/>
        </p:spPr>
      </p:pic>
      <p:pic>
        <p:nvPicPr>
          <p:cNvPr id="9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3857620" y="2357430"/>
            <a:ext cx="1129337" cy="1080000"/>
          </a:xfrm>
          <a:prstGeom prst="rect">
            <a:avLst/>
          </a:prstGeom>
          <a:noFill/>
        </p:spPr>
      </p:pic>
      <p:pic>
        <p:nvPicPr>
          <p:cNvPr id="10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4143372" y="500042"/>
            <a:ext cx="1129337" cy="1080000"/>
          </a:xfrm>
          <a:prstGeom prst="rect">
            <a:avLst/>
          </a:prstGeom>
          <a:noFill/>
        </p:spPr>
      </p:pic>
      <p:pic>
        <p:nvPicPr>
          <p:cNvPr id="11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5643570" y="2000240"/>
            <a:ext cx="1129337" cy="1080000"/>
          </a:xfrm>
          <a:prstGeom prst="rect">
            <a:avLst/>
          </a:prstGeom>
          <a:noFill/>
        </p:spPr>
      </p:pic>
      <p:pic>
        <p:nvPicPr>
          <p:cNvPr id="12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5643570" y="500042"/>
            <a:ext cx="1129337" cy="1080000"/>
          </a:xfrm>
          <a:prstGeom prst="rect">
            <a:avLst/>
          </a:prstGeom>
          <a:noFill/>
        </p:spPr>
      </p:pic>
      <p:pic>
        <p:nvPicPr>
          <p:cNvPr id="13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7286644" y="2071678"/>
            <a:ext cx="1129337" cy="1080000"/>
          </a:xfrm>
          <a:prstGeom prst="rect">
            <a:avLst/>
          </a:prstGeom>
          <a:noFill/>
        </p:spPr>
      </p:pic>
      <p:pic>
        <p:nvPicPr>
          <p:cNvPr id="14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7143768" y="642918"/>
            <a:ext cx="1129337" cy="1080000"/>
          </a:xfrm>
          <a:prstGeom prst="rect">
            <a:avLst/>
          </a:prstGeom>
          <a:noFill/>
        </p:spPr>
      </p:pic>
      <p:pic>
        <p:nvPicPr>
          <p:cNvPr id="15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2928926" y="785794"/>
            <a:ext cx="1129337" cy="1080000"/>
          </a:xfrm>
          <a:prstGeom prst="rect">
            <a:avLst/>
          </a:prstGeom>
          <a:noFill/>
        </p:spPr>
      </p:pic>
      <p:pic>
        <p:nvPicPr>
          <p:cNvPr id="16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4500562" y="1428736"/>
            <a:ext cx="1129337" cy="1080000"/>
          </a:xfrm>
          <a:prstGeom prst="rect">
            <a:avLst/>
          </a:prstGeom>
          <a:noFill/>
        </p:spPr>
      </p:pic>
      <p:pic>
        <p:nvPicPr>
          <p:cNvPr id="27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1304354" y="4948575"/>
            <a:ext cx="1129337" cy="1080000"/>
          </a:xfrm>
          <a:prstGeom prst="rect">
            <a:avLst/>
          </a:prstGeom>
          <a:noFill/>
        </p:spPr>
      </p:pic>
      <p:pic>
        <p:nvPicPr>
          <p:cNvPr id="28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375659" y="5448643"/>
            <a:ext cx="1129337" cy="1080000"/>
          </a:xfrm>
          <a:prstGeom prst="rect">
            <a:avLst/>
          </a:prstGeom>
          <a:noFill/>
        </p:spPr>
      </p:pic>
      <p:pic>
        <p:nvPicPr>
          <p:cNvPr id="29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1732981" y="5520079"/>
            <a:ext cx="1129337" cy="1080000"/>
          </a:xfrm>
          <a:prstGeom prst="rect">
            <a:avLst/>
          </a:prstGeom>
          <a:noFill/>
        </p:spPr>
      </p:pic>
      <p:pic>
        <p:nvPicPr>
          <p:cNvPr id="30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3518932" y="5448641"/>
            <a:ext cx="1129337" cy="1080000"/>
          </a:xfrm>
          <a:prstGeom prst="rect">
            <a:avLst/>
          </a:prstGeom>
          <a:noFill/>
        </p:spPr>
      </p:pic>
      <p:pic>
        <p:nvPicPr>
          <p:cNvPr id="31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3590371" y="4662823"/>
            <a:ext cx="1129337" cy="1080000"/>
          </a:xfrm>
          <a:prstGeom prst="rect">
            <a:avLst/>
          </a:prstGeom>
          <a:noFill/>
        </p:spPr>
      </p:pic>
      <p:pic>
        <p:nvPicPr>
          <p:cNvPr id="32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4947691" y="5448641"/>
            <a:ext cx="1129337" cy="1080000"/>
          </a:xfrm>
          <a:prstGeom prst="rect">
            <a:avLst/>
          </a:prstGeom>
          <a:noFill/>
        </p:spPr>
      </p:pic>
      <p:pic>
        <p:nvPicPr>
          <p:cNvPr id="33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5590634" y="4948575"/>
            <a:ext cx="1129337" cy="1080000"/>
          </a:xfrm>
          <a:prstGeom prst="rect">
            <a:avLst/>
          </a:prstGeom>
          <a:noFill/>
        </p:spPr>
      </p:pic>
      <p:pic>
        <p:nvPicPr>
          <p:cNvPr id="34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6947956" y="5162889"/>
            <a:ext cx="1129337" cy="1080000"/>
          </a:xfrm>
          <a:prstGeom prst="rect">
            <a:avLst/>
          </a:prstGeom>
          <a:noFill/>
        </p:spPr>
      </p:pic>
      <p:pic>
        <p:nvPicPr>
          <p:cNvPr id="35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7662336" y="5377203"/>
            <a:ext cx="1129337" cy="1080000"/>
          </a:xfrm>
          <a:prstGeom prst="rect">
            <a:avLst/>
          </a:prstGeom>
          <a:noFill/>
        </p:spPr>
      </p:pic>
      <p:pic>
        <p:nvPicPr>
          <p:cNvPr id="36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2590238" y="5234328"/>
            <a:ext cx="1129337" cy="1080000"/>
          </a:xfrm>
          <a:prstGeom prst="rect">
            <a:avLst/>
          </a:prstGeom>
          <a:noFill/>
        </p:spPr>
      </p:pic>
      <p:pic>
        <p:nvPicPr>
          <p:cNvPr id="37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/>
          <a:srcRect l="11122" t="11302" r="12512" b="34933"/>
          <a:stretch>
            <a:fillRect/>
          </a:stretch>
        </p:blipFill>
        <p:spPr bwMode="auto">
          <a:xfrm rot="10680000">
            <a:off x="5162006" y="4734262"/>
            <a:ext cx="1129337" cy="1080000"/>
          </a:xfrm>
          <a:prstGeom prst="rect">
            <a:avLst/>
          </a:prstGeom>
          <a:noFill/>
        </p:spPr>
      </p:pic>
      <p:pic>
        <p:nvPicPr>
          <p:cNvPr id="38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1661544" y="447980"/>
            <a:ext cx="1129337" cy="1080000"/>
          </a:xfrm>
          <a:prstGeom prst="rect">
            <a:avLst/>
          </a:prstGeom>
          <a:noFill/>
        </p:spPr>
      </p:pic>
      <p:pic>
        <p:nvPicPr>
          <p:cNvPr id="39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1090040" y="1448112"/>
            <a:ext cx="1129337" cy="1080000"/>
          </a:xfrm>
          <a:prstGeom prst="rect">
            <a:avLst/>
          </a:prstGeom>
          <a:noFill/>
        </p:spPr>
      </p:pic>
      <p:pic>
        <p:nvPicPr>
          <p:cNvPr id="40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2447362" y="2233930"/>
            <a:ext cx="1129337" cy="1080000"/>
          </a:xfrm>
          <a:prstGeom prst="rect">
            <a:avLst/>
          </a:prstGeom>
          <a:noFill/>
        </p:spPr>
      </p:pic>
      <p:pic>
        <p:nvPicPr>
          <p:cNvPr id="41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3876122" y="2376806"/>
            <a:ext cx="1129337" cy="1080000"/>
          </a:xfrm>
          <a:prstGeom prst="rect">
            <a:avLst/>
          </a:prstGeom>
          <a:noFill/>
        </p:spPr>
      </p:pic>
      <p:pic>
        <p:nvPicPr>
          <p:cNvPr id="42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4161874" y="519418"/>
            <a:ext cx="1129337" cy="1080000"/>
          </a:xfrm>
          <a:prstGeom prst="rect">
            <a:avLst/>
          </a:prstGeom>
          <a:noFill/>
        </p:spPr>
      </p:pic>
      <p:pic>
        <p:nvPicPr>
          <p:cNvPr id="43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5662072" y="2019616"/>
            <a:ext cx="1129337" cy="1080000"/>
          </a:xfrm>
          <a:prstGeom prst="rect">
            <a:avLst/>
          </a:prstGeom>
          <a:noFill/>
        </p:spPr>
      </p:pic>
      <p:pic>
        <p:nvPicPr>
          <p:cNvPr id="44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5662072" y="519418"/>
            <a:ext cx="1129337" cy="1080000"/>
          </a:xfrm>
          <a:prstGeom prst="rect">
            <a:avLst/>
          </a:prstGeom>
          <a:noFill/>
        </p:spPr>
      </p:pic>
      <p:pic>
        <p:nvPicPr>
          <p:cNvPr id="45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7305146" y="2091054"/>
            <a:ext cx="1129337" cy="1080000"/>
          </a:xfrm>
          <a:prstGeom prst="rect">
            <a:avLst/>
          </a:prstGeom>
          <a:noFill/>
        </p:spPr>
      </p:pic>
      <p:pic>
        <p:nvPicPr>
          <p:cNvPr id="46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7162270" y="662294"/>
            <a:ext cx="1129337" cy="1080000"/>
          </a:xfrm>
          <a:prstGeom prst="rect">
            <a:avLst/>
          </a:prstGeom>
          <a:noFill/>
        </p:spPr>
      </p:pic>
      <p:pic>
        <p:nvPicPr>
          <p:cNvPr id="47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2947428" y="805170"/>
            <a:ext cx="1129337" cy="1080000"/>
          </a:xfrm>
          <a:prstGeom prst="rect">
            <a:avLst/>
          </a:prstGeom>
          <a:noFill/>
        </p:spPr>
      </p:pic>
      <p:pic>
        <p:nvPicPr>
          <p:cNvPr id="48" name="Picture 2" descr="C:\Users\Petr\AppData\Local\Microsoft\Windows\Temporary Internet Files\Content.IE5\700RZ1RK\MP900411770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53000"/>
          </a:blip>
          <a:srcRect l="11122" t="11302" r="12512" b="34933"/>
          <a:stretch>
            <a:fillRect/>
          </a:stretch>
        </p:blipFill>
        <p:spPr bwMode="auto">
          <a:xfrm rot="10680000">
            <a:off x="4519064" y="1448112"/>
            <a:ext cx="1129337" cy="1080000"/>
          </a:xfrm>
          <a:prstGeom prst="rect">
            <a:avLst/>
          </a:prstGeom>
          <a:noFill/>
        </p:spPr>
      </p:pic>
      <p:sp>
        <p:nvSpPr>
          <p:cNvPr id="49" name="Vývojový diagram: postup 48"/>
          <p:cNvSpPr/>
          <p:nvPr/>
        </p:nvSpPr>
        <p:spPr>
          <a:xfrm>
            <a:off x="642910" y="3929066"/>
            <a:ext cx="21431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LÉTO</a:t>
            </a:r>
            <a:endParaRPr lang="cs-CZ" sz="4000" dirty="0"/>
          </a:p>
        </p:txBody>
      </p:sp>
      <p:sp>
        <p:nvSpPr>
          <p:cNvPr id="50" name="Vývojový diagram: postup 49"/>
          <p:cNvSpPr/>
          <p:nvPr/>
        </p:nvSpPr>
        <p:spPr>
          <a:xfrm>
            <a:off x="642910" y="3929066"/>
            <a:ext cx="2143140" cy="612648"/>
          </a:xfrm>
          <a:prstGeom prst="flowChartProcess">
            <a:avLst/>
          </a:prstGeom>
          <a:solidFill>
            <a:srgbClr val="EA672C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PODZIM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Obr. 1 – 21: autor</a:t>
            </a:r>
          </a:p>
          <a:p>
            <a:r>
              <a:rPr lang="cs-CZ" sz="1400" dirty="0" smtClean="0"/>
              <a:t>Ostatní obr.: </a:t>
            </a:r>
            <a:r>
              <a:rPr lang="cs-CZ" sz="1400" dirty="0" smtClean="0">
                <a:cs typeface="Arial" charset="0"/>
              </a:rPr>
              <a:t>[cit. 2012-9-29] </a:t>
            </a:r>
            <a:r>
              <a:rPr lang="cs-CZ" sz="1400" dirty="0" smtClean="0">
                <a:hlinkClick r:id="rId2"/>
              </a:rPr>
              <a:t>www.</a:t>
            </a:r>
            <a:r>
              <a:rPr lang="cs-CZ" sz="1400" dirty="0" err="1" smtClean="0">
                <a:hlinkClick r:id="rId2"/>
              </a:rPr>
              <a:t>microsoft.office.com</a:t>
            </a:r>
            <a:r>
              <a:rPr lang="cs-CZ" sz="1400" dirty="0" smtClean="0">
                <a:cs typeface="Arial" charset="0"/>
              </a:rPr>
              <a:t> </a:t>
            </a:r>
          </a:p>
          <a:p>
            <a:r>
              <a:rPr lang="cs-CZ" sz="1400" dirty="0" smtClean="0"/>
              <a:t>Hypertextový odkaz: </a:t>
            </a:r>
            <a:r>
              <a:rPr lang="cs-CZ" sz="1400" dirty="0" smtClean="0">
                <a:hlinkClick r:id="rId3"/>
              </a:rPr>
              <a:t>http://www.youtube.com/watch?v=nUkr7muRHqU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479</TotalTime>
  <Words>270</Words>
  <Application>Microsoft Office PowerPoint</Application>
  <PresentationFormat>Předvádění na obrazovce (4:3)</PresentationFormat>
  <Paragraphs>93</Paragraphs>
  <Slides>16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Lití písma</vt:lpstr>
      <vt:lpstr>Snímek 1</vt:lpstr>
      <vt:lpstr>Anotace</vt:lpstr>
      <vt:lpstr>PODZIM</vt:lpstr>
      <vt:lpstr>BŘÍZA</vt:lpstr>
      <vt:lpstr>JAVOR</vt:lpstr>
      <vt:lpstr>KAŠTAN</vt:lpstr>
      <vt:lpstr>VRBA</vt:lpstr>
      <vt:lpstr>DUB</vt:lpstr>
      <vt:lpstr>LÍPA</vt:lpstr>
      <vt:lpstr>BUK</vt:lpstr>
      <vt:lpstr>AKÁT</vt:lpstr>
      <vt:lpstr>TOPOL</vt:lpstr>
      <vt:lpstr>  </vt:lpstr>
      <vt:lpstr>  </vt:lpstr>
      <vt:lpstr>Snímek 15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Petr</dc:creator>
  <cp:lastModifiedBy>Petr</cp:lastModifiedBy>
  <cp:revision>75</cp:revision>
  <dcterms:created xsi:type="dcterms:W3CDTF">2012-10-16T16:52:38Z</dcterms:created>
  <dcterms:modified xsi:type="dcterms:W3CDTF">2012-12-08T15:20:39Z</dcterms:modified>
</cp:coreProperties>
</file>