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4" r:id="rId3"/>
    <p:sldId id="260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VY_22_INOVACE_12_Části obličeje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Části obličeje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VY_22_INOVACE_12_Části obličeje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Části obličeje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Žáci vpisují správný název částí obličeje. Slouží k procvičení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734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ke kontrole </a:t>
            </a:r>
            <a:r>
              <a:rPr lang="cs-CZ" smtClean="0"/>
              <a:t>předchozího listu.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3472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vpisují správná slova. Slouží k procvičení </a:t>
            </a:r>
            <a:r>
              <a:rPr lang="cs-CZ" dirty="0" smtClean="0"/>
              <a:t>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6367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ke kontrole předchozího listu.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64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5222413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</a:t>
            </a:r>
            <a:r>
              <a:rPr lang="cs-CZ" sz="2800" dirty="0" smtClean="0"/>
              <a:t>je určena pro </a:t>
            </a:r>
            <a:r>
              <a:rPr lang="cs-CZ" sz="2800" dirty="0" smtClean="0"/>
              <a:t>opakování</a:t>
            </a:r>
            <a:r>
              <a:rPr lang="cs-CZ" sz="2800" dirty="0" smtClean="0"/>
              <a:t> </a:t>
            </a:r>
            <a:r>
              <a:rPr lang="cs-CZ" sz="2800" dirty="0" smtClean="0"/>
              <a:t>slovní zásoby </a:t>
            </a:r>
            <a:r>
              <a:rPr lang="cs-CZ" sz="2800" dirty="0" smtClean="0"/>
              <a:t>a procvičení pravopisu 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</a:t>
            </a:r>
            <a:r>
              <a:rPr lang="cs-CZ" sz="2800" dirty="0" smtClean="0"/>
              <a:t>připisování textu k obrázkům, vyhledání a opravení pravopisných chyb v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3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Popiš části obličeje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8" descr="C:\Users\ProchazkovaE\AppData\Local\Microsoft\Windows\Temporary Internet Files\Content.IE5\VA2H4KKW\MP90042768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70893"/>
            <a:ext cx="5208578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5796136" y="2132856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403648" y="3068960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96136" y="3573016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1403648" y="3717032"/>
            <a:ext cx="3600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004048" y="4221088"/>
            <a:ext cx="33843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1403648" y="4941168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68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Popiš části obličeje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8" descr="C:\Users\ProchazkovaE\AppData\Local\Microsoft\Windows\Temporary Internet Files\Content.IE5\VA2H4KKW\MP90042768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70893"/>
            <a:ext cx="5208578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5796136" y="2132856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403648" y="3068960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96136" y="3573016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1403648" y="3717032"/>
            <a:ext cx="3600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004048" y="4221088"/>
            <a:ext cx="33843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1403648" y="4941168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206555" y="1754964"/>
            <a:ext cx="6719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hair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80001" y="3174250"/>
            <a:ext cx="593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ear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67604" y="3852756"/>
            <a:ext cx="1018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mouth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20964" y="2680691"/>
            <a:ext cx="626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eye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09644" y="3342183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nose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58689" y="4581128"/>
            <a:ext cx="7697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neck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2045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Oprav slova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ProchazkovaE\AppData\Local\Microsoft\Windows\Temporary Internet Files\Content.IE5\O5OWQL3P\MC9002381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1821351" cy="828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OJV14C8I\MC9002381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2498950"/>
            <a:ext cx="1656184" cy="1047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MMHF5AC4\MC900028142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87" y="3645024"/>
            <a:ext cx="1596373" cy="1692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VA2H4KKW\MC900238192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3528" y="5201837"/>
            <a:ext cx="1068232" cy="1637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82847" y="1896507"/>
            <a:ext cx="1027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mouse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00053" y="5623121"/>
            <a:ext cx="593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aer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45214" y="3131100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eie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35815" y="4263996"/>
            <a:ext cx="944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nouse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16302" y="1942673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67241" y="3177267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18482" y="4361451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14411" y="5614279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2285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8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slova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O5OWQL3P\MC9002381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1821351" cy="828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OJV14C8I\MC9002381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2498950"/>
            <a:ext cx="1656184" cy="1047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MMHF5AC4\MC900028142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87" y="3645024"/>
            <a:ext cx="1596373" cy="1692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VA2H4KKW\MC900238192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3528" y="5201837"/>
            <a:ext cx="1068232" cy="1637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82847" y="1896507"/>
            <a:ext cx="1027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mouse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00053" y="5623121"/>
            <a:ext cx="593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aer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45214" y="3131100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eie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35815" y="4263996"/>
            <a:ext cx="944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nouse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16302" y="1942673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67241" y="3177267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18482" y="4361451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14411" y="5614279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56293" y="3184253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51131" y="4357196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248946" y="5623121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93582" y="1958223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11590" y="1843927"/>
            <a:ext cx="1018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mouth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6657684" y="3111602"/>
            <a:ext cx="7260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eye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96851" y="4293657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nose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91428" y="5530788"/>
            <a:ext cx="593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ear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075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175</Words>
  <Application>Microsoft Office PowerPoint</Application>
  <PresentationFormat>Předvádění na obrazovce (4:3)</PresentationFormat>
  <Paragraphs>57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Popiš části obličeje</vt:lpstr>
      <vt:lpstr>Popiš části obličeje</vt:lpstr>
      <vt:lpstr>Oprav slova</vt:lpstr>
      <vt:lpstr>Oprav slova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47</cp:revision>
  <dcterms:created xsi:type="dcterms:W3CDTF">2011-08-21T15:31:45Z</dcterms:created>
  <dcterms:modified xsi:type="dcterms:W3CDTF">2011-12-09T19:23:04Z</dcterms:modified>
</cp:coreProperties>
</file>