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30D3FFD-3D30-44A1-9F3E-1CD4DC0D98D2}">
          <p14:sldIdLst>
            <p14:sldId id="257"/>
            <p14:sldId id="256"/>
            <p14:sldId id="260"/>
            <p14:sldId id="261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B62E2-6AD7-4458-9203-E95BF3A230C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1EE5B-76BC-4B05-9ABA-D4EBC244E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598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B62E2-6AD7-4458-9203-E95BF3A230C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1EE5B-76BC-4B05-9ABA-D4EBC244E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500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B62E2-6AD7-4458-9203-E95BF3A230C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1EE5B-76BC-4B05-9ABA-D4EBC244E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8549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B62E2-6AD7-4458-9203-E95BF3A230C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1EE5B-76BC-4B05-9ABA-D4EBC244E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317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B62E2-6AD7-4458-9203-E95BF3A230C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1EE5B-76BC-4B05-9ABA-D4EBC244E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21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B62E2-6AD7-4458-9203-E95BF3A230C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1EE5B-76BC-4B05-9ABA-D4EBC244E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317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B62E2-6AD7-4458-9203-E95BF3A230C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1EE5B-76BC-4B05-9ABA-D4EBC244E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864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B62E2-6AD7-4458-9203-E95BF3A230C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1EE5B-76BC-4B05-9ABA-D4EBC244E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032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B62E2-6AD7-4458-9203-E95BF3A230C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1EE5B-76BC-4B05-9ABA-D4EBC244E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450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B62E2-6AD7-4458-9203-E95BF3A230C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1EE5B-76BC-4B05-9ABA-D4EBC244E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778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B62E2-6AD7-4458-9203-E95BF3A230C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71EE5B-76BC-4B05-9ABA-D4EBC244E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902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60000"/>
                <a:lumOff val="40000"/>
              </a:schemeClr>
            </a:gs>
            <a:gs pos="50000">
              <a:srgbClr val="92D050"/>
            </a:gs>
            <a:gs pos="100000">
              <a:schemeClr val="accent3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B62E2-6AD7-4458-9203-E95BF3A230C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71EE5B-76BC-4B05-9ABA-D4EBC244E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312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Fyzikální hry a úlohy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VY_32_INOVACE_50_Převody jednotek délky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8261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8"/>
            <a:ext cx="6400800" cy="792088"/>
          </a:xfrm>
        </p:spPr>
        <p:txBody>
          <a:bodyPr>
            <a:normAutofit/>
          </a:bodyPr>
          <a:lstStyle/>
          <a:p>
            <a:r>
              <a:rPr lang="cs-CZ" sz="4000" dirty="0" smtClean="0">
                <a:ln w="18415" cmpd="sng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Délka</a:t>
            </a:r>
            <a:endParaRPr lang="cs-CZ" sz="4000" dirty="0">
              <a:ln w="18415" cmpd="sng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1328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 m =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6369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 m =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14096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3,2 m =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364502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40,5 m =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13978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0,3 m =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21328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dm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26369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dm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31409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dm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364502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dm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413978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dm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21328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dm =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270892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105,4 </a:t>
            </a:r>
            <a:r>
              <a:rPr lang="cs-CZ" dirty="0"/>
              <a:t>d</a:t>
            </a:r>
            <a:r>
              <a:rPr lang="cs-CZ" dirty="0" smtClean="0"/>
              <a:t>m =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321297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3,02 dm =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60032" y="371703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0,4  </a:t>
            </a:r>
            <a:r>
              <a:rPr lang="cs-CZ" dirty="0"/>
              <a:t>d</a:t>
            </a:r>
            <a:r>
              <a:rPr lang="cs-CZ" dirty="0" smtClean="0"/>
              <a:t>m =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32040" y="422108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10,2 dm =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668344" y="220486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956376" y="270892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956376" y="321297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84368" y="37170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884368" y="422108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059832" y="213285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40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59832" y="26369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120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59832" y="314096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32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987824" y="364502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405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915816" y="41397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  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236296" y="22048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0,3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236296" y="27089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10,54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308304" y="321297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0,302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308304" y="371703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0,04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236296" y="422108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1,02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1907704" y="2070140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907704" y="2564904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907704" y="3068960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907704" y="3573016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907704" y="4077072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611560" y="464384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12,07 m = 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491880" y="464384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dm 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987824" y="464384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120,7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1907704" y="4581128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683568" y="515719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0,93 m = 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491880" y="51571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dm 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915816" y="515719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9,3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1907704" y="5094476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156176" y="2132856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6156176" y="2636912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156176" y="3140968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156176" y="3645024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6156176" y="4149080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4932040" y="472514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623 </a:t>
            </a:r>
            <a:r>
              <a:rPr lang="cs-CZ" dirty="0"/>
              <a:t>d</a:t>
            </a:r>
            <a:r>
              <a:rPr lang="cs-CZ" dirty="0" smtClean="0"/>
              <a:t>m = 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812360" y="472514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236296" y="472514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62,3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6156176" y="4653136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4788024" y="522920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1,53 </a:t>
            </a:r>
            <a:r>
              <a:rPr lang="cs-CZ" dirty="0"/>
              <a:t>d</a:t>
            </a:r>
            <a:r>
              <a:rPr lang="cs-CZ" dirty="0" smtClean="0"/>
              <a:t>m = 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884368" y="522920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236296" y="522920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0,153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6156176" y="5157192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41277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1m 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915816" y="141277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dm 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652120" y="134076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1dm 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7092280" y="141277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0,1 m </a:t>
            </a:r>
            <a:endParaRPr lang="cs-CZ" dirty="0"/>
          </a:p>
        </p:txBody>
      </p:sp>
      <p:sp>
        <p:nvSpPr>
          <p:cNvPr id="4" name="Zahnutá šipka nahoru 3"/>
          <p:cNvSpPr/>
          <p:nvPr/>
        </p:nvSpPr>
        <p:spPr>
          <a:xfrm flipV="1">
            <a:off x="1907704" y="1196752"/>
            <a:ext cx="1080120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4" name="Zahnutá šipka nahoru 63"/>
          <p:cNvSpPr/>
          <p:nvPr/>
        </p:nvSpPr>
        <p:spPr>
          <a:xfrm flipV="1">
            <a:off x="6156176" y="1196752"/>
            <a:ext cx="1080120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051720" y="76470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300192" y="76470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: 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8339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8" fill="hold">
                      <p:stCondLst>
                        <p:cond delay="indefinite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8" fill="hold">
                      <p:stCondLst>
                        <p:cond delay="indefinite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 animBg="1"/>
      <p:bldP spid="36" grpId="0" animBg="1"/>
      <p:bldP spid="37" grpId="0" animBg="1"/>
      <p:bldP spid="38" grpId="0" animBg="1"/>
      <p:bldP spid="39" grpId="0" animBg="1"/>
      <p:bldP spid="40" grpId="0"/>
      <p:bldP spid="41" grpId="0"/>
      <p:bldP spid="42" grpId="0"/>
      <p:bldP spid="43" grpId="0" animBg="1"/>
      <p:bldP spid="44" grpId="0"/>
      <p:bldP spid="45" grpId="0"/>
      <p:bldP spid="46" grpId="0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/>
      <p:bldP spid="54" grpId="0"/>
      <p:bldP spid="55" grpId="0"/>
      <p:bldP spid="56" grpId="0" animBg="1"/>
      <p:bldP spid="57" grpId="0"/>
      <p:bldP spid="58" grpId="0"/>
      <p:bldP spid="59" grpId="0"/>
      <p:bldP spid="60" grpId="0" animBg="1"/>
      <p:bldP spid="2" grpId="0"/>
      <p:bldP spid="61" grpId="0"/>
      <p:bldP spid="62" grpId="0"/>
      <p:bldP spid="63" grpId="0"/>
      <p:bldP spid="4" grpId="0" animBg="1"/>
      <p:bldP spid="64" grpId="0" animBg="1"/>
      <p:bldP spid="65" grpId="0"/>
      <p:bldP spid="6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88640"/>
            <a:ext cx="6400800" cy="792088"/>
          </a:xfrm>
        </p:spPr>
        <p:txBody>
          <a:bodyPr>
            <a:normAutofit/>
          </a:bodyPr>
          <a:lstStyle/>
          <a:p>
            <a:r>
              <a:rPr lang="cs-CZ" sz="4000" dirty="0" smtClean="0">
                <a:ln w="18415" cmpd="sng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Délka</a:t>
            </a:r>
            <a:endParaRPr lang="cs-CZ" sz="4000" dirty="0">
              <a:ln w="18415" cmpd="sng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1328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  m =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6369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8,7 m =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14096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3,02 m =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364502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0,05 m =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13978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0,3 m =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21328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cm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26369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cm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31409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cm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364502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cm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414908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cm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213285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123 cm =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270892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85,4 cm =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321297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7,03 cm =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60032" y="371703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0,68  cm =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32040" y="422108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0,2 cm =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668344" y="220486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956376" y="270892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956376" y="321297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028384" y="37170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884368" y="422108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059832" y="213285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1 900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59832" y="26369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870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59832" y="314096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302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131840" y="364502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915816" y="413978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30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236296" y="220486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1,23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236296" y="27089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0,854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308304" y="321297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0,0703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308304" y="371703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0,006 8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236296" y="42210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0,002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1907704" y="2070140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907704" y="2564904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907704" y="3068960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907704" y="3573016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907704" y="4077072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611560" y="464384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11 m = 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491880" y="464384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/>
              <a:t>c</a:t>
            </a:r>
            <a:r>
              <a:rPr lang="cs-CZ" dirty="0" smtClean="0"/>
              <a:t>m 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987824" y="465313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1 100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1907704" y="4581128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611560" y="515719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4,73 m = 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491880" y="51571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/>
              <a:t>c</a:t>
            </a:r>
            <a:r>
              <a:rPr lang="cs-CZ" dirty="0" smtClean="0"/>
              <a:t>m 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059832" y="515719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473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1907704" y="5094476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156176" y="2132856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6156176" y="2636912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156176" y="3140968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156176" y="3645024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6156176" y="4149080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5004048" y="472514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cm = 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812360" y="472514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236296" y="472514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0,06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6156176" y="4653136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4788024" y="522920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100,5 cm = 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884368" y="522920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308304" y="522920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1,005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6156176" y="5157192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extovéPole 60"/>
          <p:cNvSpPr txBox="1"/>
          <p:nvPr/>
        </p:nvSpPr>
        <p:spPr>
          <a:xfrm>
            <a:off x="1619672" y="141277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1m 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915816" y="141277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 cm 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652120" y="134076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cm 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092280" y="141277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0,01 m </a:t>
            </a:r>
            <a:endParaRPr lang="cs-CZ" dirty="0"/>
          </a:p>
        </p:txBody>
      </p:sp>
      <p:sp>
        <p:nvSpPr>
          <p:cNvPr id="65" name="Zahnutá šipka nahoru 64"/>
          <p:cNvSpPr/>
          <p:nvPr/>
        </p:nvSpPr>
        <p:spPr>
          <a:xfrm flipV="1">
            <a:off x="1907704" y="1196752"/>
            <a:ext cx="1080120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nahoru 65"/>
          <p:cNvSpPr/>
          <p:nvPr/>
        </p:nvSpPr>
        <p:spPr>
          <a:xfrm flipV="1">
            <a:off x="6156176" y="1196752"/>
            <a:ext cx="1080120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2051720" y="76470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100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300192" y="7647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: 100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7593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8" fill="hold">
                      <p:stCondLst>
                        <p:cond delay="indefinite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8" fill="hold">
                      <p:stCondLst>
                        <p:cond delay="indefinite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 animBg="1"/>
      <p:bldP spid="36" grpId="0" animBg="1"/>
      <p:bldP spid="37" grpId="0" animBg="1"/>
      <p:bldP spid="38" grpId="0" animBg="1"/>
      <p:bldP spid="39" grpId="0" animBg="1"/>
      <p:bldP spid="40" grpId="0"/>
      <p:bldP spid="41" grpId="0"/>
      <p:bldP spid="42" grpId="0"/>
      <p:bldP spid="43" grpId="0" animBg="1"/>
      <p:bldP spid="44" grpId="0"/>
      <p:bldP spid="45" grpId="0"/>
      <p:bldP spid="46" grpId="0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/>
      <p:bldP spid="54" grpId="0"/>
      <p:bldP spid="55" grpId="0"/>
      <p:bldP spid="56" grpId="0" animBg="1"/>
      <p:bldP spid="57" grpId="0"/>
      <p:bldP spid="58" grpId="0"/>
      <p:bldP spid="59" grpId="0"/>
      <p:bldP spid="60" grpId="0" animBg="1"/>
      <p:bldP spid="61" grpId="0"/>
      <p:bldP spid="62" grpId="0"/>
      <p:bldP spid="63" grpId="0"/>
      <p:bldP spid="64" grpId="0"/>
      <p:bldP spid="65" grpId="0" animBg="1"/>
      <p:bldP spid="66" grpId="0" animBg="1"/>
      <p:bldP spid="67" grpId="0"/>
      <p:bldP spid="6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76672"/>
            <a:ext cx="6400800" cy="792088"/>
          </a:xfrm>
        </p:spPr>
        <p:txBody>
          <a:bodyPr>
            <a:normAutofit/>
          </a:bodyPr>
          <a:lstStyle/>
          <a:p>
            <a:r>
              <a:rPr lang="cs-CZ" sz="4000" dirty="0" smtClean="0">
                <a:ln w="18415" cmpd="sng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Délka</a:t>
            </a:r>
            <a:endParaRPr lang="cs-CZ" sz="4000" dirty="0">
              <a:ln w="18415" cmpd="sng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1328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2,4  m =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6369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60,7 m =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14096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0</a:t>
            </a:r>
            <a:r>
              <a:rPr lang="cs-CZ" dirty="0" smtClean="0"/>
              <a:t>,254 m =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364502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23,05 m =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13978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0,36 m =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21328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/>
              <a:t>m</a:t>
            </a:r>
            <a:r>
              <a:rPr lang="cs-CZ" dirty="0" smtClean="0"/>
              <a:t>m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26369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m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31409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m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364502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m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414908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m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213285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3 mm =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270892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548 mm =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321297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3 </a:t>
            </a:r>
            <a:r>
              <a:rPr lang="cs-CZ" dirty="0"/>
              <a:t>m</a:t>
            </a:r>
            <a:r>
              <a:rPr lang="cs-CZ" dirty="0" smtClean="0"/>
              <a:t>m =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60032" y="371703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76,2 </a:t>
            </a:r>
            <a:r>
              <a:rPr lang="cs-CZ" dirty="0"/>
              <a:t>m</a:t>
            </a:r>
            <a:r>
              <a:rPr lang="cs-CZ" dirty="0" smtClean="0"/>
              <a:t>m =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32040" y="422108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62 </a:t>
            </a:r>
            <a:r>
              <a:rPr lang="cs-CZ" dirty="0"/>
              <a:t>m</a:t>
            </a:r>
            <a:r>
              <a:rPr lang="cs-CZ" dirty="0" smtClean="0"/>
              <a:t>m =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12360" y="220486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956376" y="270892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956376" y="321297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028384" y="37170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884368" y="422108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915816" y="21328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 2 400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59832" y="26369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60 700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59832" y="314096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254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131840" y="364502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23 050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915816" y="413978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360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236296" y="220486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0,043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236296" y="270892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0,548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308304" y="321297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0,003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308304" y="371703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0,076 2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236296" y="42210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0,062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1907704" y="2070140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907704" y="2564904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907704" y="3068960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907704" y="3573016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907704" y="4077072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611560" y="464384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0,7 m = 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635896" y="465313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mm 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987824" y="465313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700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1907704" y="4581128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611560" y="515719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56 m = 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707904" y="51571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mm 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059832" y="515719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56 000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1907704" y="5094476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156176" y="2132856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6156176" y="2636912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156176" y="3140968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156176" y="3645024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6156176" y="4149080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4788024" y="472514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12 456 </a:t>
            </a:r>
            <a:r>
              <a:rPr lang="cs-CZ" dirty="0"/>
              <a:t>m</a:t>
            </a:r>
            <a:r>
              <a:rPr lang="cs-CZ" dirty="0" smtClean="0"/>
              <a:t>m = 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8028384" y="472514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236296" y="472514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12,456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6156176" y="4653136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4644008" y="522920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dirty="0"/>
              <a:t> </a:t>
            </a:r>
            <a:r>
              <a:rPr lang="cs-CZ" dirty="0" smtClean="0"/>
              <a:t>  0,5 </a:t>
            </a:r>
            <a:r>
              <a:rPr lang="cs-CZ" dirty="0"/>
              <a:t>m</a:t>
            </a:r>
            <a:r>
              <a:rPr lang="cs-CZ" dirty="0" smtClean="0"/>
              <a:t>m = 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8028384" y="522920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m 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308304" y="522920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0,000 5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6156176" y="5157192"/>
            <a:ext cx="1080120" cy="43204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extovéPole 60"/>
          <p:cNvSpPr txBox="1"/>
          <p:nvPr/>
        </p:nvSpPr>
        <p:spPr>
          <a:xfrm>
            <a:off x="1619672" y="141277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1m 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699792" y="141277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1 000 mm 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652120" y="134076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mm 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092280" y="141277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0,001 m </a:t>
            </a:r>
            <a:endParaRPr lang="cs-CZ" dirty="0"/>
          </a:p>
        </p:txBody>
      </p:sp>
      <p:sp>
        <p:nvSpPr>
          <p:cNvPr id="65" name="Zahnutá šipka nahoru 64"/>
          <p:cNvSpPr/>
          <p:nvPr/>
        </p:nvSpPr>
        <p:spPr>
          <a:xfrm flipV="1">
            <a:off x="1907704" y="1196752"/>
            <a:ext cx="1080120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nahoru 65"/>
          <p:cNvSpPr/>
          <p:nvPr/>
        </p:nvSpPr>
        <p:spPr>
          <a:xfrm flipV="1">
            <a:off x="6156176" y="1196752"/>
            <a:ext cx="1080120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2051720" y="7647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1 000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156176" y="7647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: 1 000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3901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8" fill="hold">
                      <p:stCondLst>
                        <p:cond delay="indefinite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8" fill="hold">
                      <p:stCondLst>
                        <p:cond delay="indefinite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 animBg="1"/>
      <p:bldP spid="36" grpId="0" animBg="1"/>
      <p:bldP spid="37" grpId="0" animBg="1"/>
      <p:bldP spid="38" grpId="0" animBg="1"/>
      <p:bldP spid="39" grpId="0" animBg="1"/>
      <p:bldP spid="40" grpId="0"/>
      <p:bldP spid="41" grpId="0"/>
      <p:bldP spid="42" grpId="0"/>
      <p:bldP spid="43" grpId="0" animBg="1"/>
      <p:bldP spid="44" grpId="0"/>
      <p:bldP spid="45" grpId="0"/>
      <p:bldP spid="46" grpId="0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/>
      <p:bldP spid="54" grpId="0"/>
      <p:bldP spid="55" grpId="0"/>
      <p:bldP spid="56" grpId="0" animBg="1"/>
      <p:bldP spid="57" grpId="0"/>
      <p:bldP spid="58" grpId="0"/>
      <p:bldP spid="59" grpId="0"/>
      <p:bldP spid="60" grpId="0" animBg="1"/>
      <p:bldP spid="61" grpId="0"/>
      <p:bldP spid="62" grpId="0"/>
      <p:bldP spid="63" grpId="0"/>
      <p:bldP spid="64" grpId="0"/>
      <p:bldP spid="65" grpId="0" animBg="1"/>
      <p:bldP spid="66" grpId="0" animBg="1"/>
      <p:bldP spid="67" grpId="0"/>
      <p:bldP spid="6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Microsoft</a:t>
            </a:r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dirty="0" smtClean="0"/>
              <a:t>Základní  škole a Mateřská škola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šestý </a:t>
            </a:r>
            <a:r>
              <a:rPr lang="cs-CZ" dirty="0" smtClean="0"/>
              <a:t> </a:t>
            </a:r>
            <a:r>
              <a:rPr lang="cs-CZ" smtClean="0"/>
              <a:t>a sedmý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doplnění a opakování učiva délka.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II. </a:t>
            </a:r>
            <a:r>
              <a:rPr lang="cs-CZ" dirty="0"/>
              <a:t>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347805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427</Words>
  <Application>Microsoft Office PowerPoint</Application>
  <PresentationFormat>Předvádění na obrazovce (4:3)</PresentationFormat>
  <Paragraphs>166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Monika</cp:lastModifiedBy>
  <cp:revision>33</cp:revision>
  <dcterms:created xsi:type="dcterms:W3CDTF">2012-07-17T12:26:44Z</dcterms:created>
  <dcterms:modified xsi:type="dcterms:W3CDTF">2012-11-22T15:19:53Z</dcterms:modified>
</cp:coreProperties>
</file>