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9F2CA69D-2533-4DF9-A220-7FB78111BBD6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CA03AC9C-F5EC-42B9-BB94-A255C2745F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CA69D-2533-4DF9-A220-7FB78111BBD6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3AC9C-F5EC-42B9-BB94-A255C2745F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F2CA69D-2533-4DF9-A220-7FB78111BBD6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CA03AC9C-F5EC-42B9-BB94-A255C2745F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F2CA69D-2533-4DF9-A220-7FB78111BBD6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CA03AC9C-F5EC-42B9-BB94-A255C2745F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F2CA69D-2533-4DF9-A220-7FB78111BBD6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CA03AC9C-F5EC-42B9-BB94-A255C2745F6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CA69D-2533-4DF9-A220-7FB78111BBD6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3AC9C-F5EC-42B9-BB94-A255C2745F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CA69D-2533-4DF9-A220-7FB78111BBD6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3AC9C-F5EC-42B9-BB94-A255C2745F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F2CA69D-2533-4DF9-A220-7FB78111BBD6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CA03AC9C-F5EC-42B9-BB94-A255C2745F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F2CA69D-2533-4DF9-A220-7FB78111BBD6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CA03AC9C-F5EC-42B9-BB94-A255C2745F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F2CA69D-2533-4DF9-A220-7FB78111BBD6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CA03AC9C-F5EC-42B9-BB94-A255C2745F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F2CA69D-2533-4DF9-A220-7FB78111BBD6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CA03AC9C-F5EC-42B9-BB94-A255C2745F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CA69D-2533-4DF9-A220-7FB78111BBD6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03AC9C-F5EC-42B9-BB94-A255C2745F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9F2CA69D-2533-4DF9-A220-7FB78111BBD6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CA03AC9C-F5EC-42B9-BB94-A255C2745F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endParaRPr lang="cs-CZ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Fyzikální hry a úlohy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VY_32_INOVACE_51_Převody rychlost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50418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-171400"/>
            <a:ext cx="7772400" cy="1470025"/>
          </a:xfrm>
        </p:spPr>
        <p:txBody>
          <a:bodyPr/>
          <a:lstStyle/>
          <a:p>
            <a:r>
              <a:rPr lang="cs-CZ" dirty="0" smtClean="0"/>
              <a:t>Rychlost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5148064" y="2276872"/>
                <a:ext cx="1080120" cy="5356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88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endParaRPr lang="cs-CZ" sz="2000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064" y="2276872"/>
                <a:ext cx="1080120" cy="535659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5618" b="-68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6732240" y="2276872"/>
                <a:ext cx="1296144" cy="5042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21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𝑠</m:t>
                        </m:r>
                      </m:den>
                    </m:f>
                  </m:oMath>
                </a14:m>
                <a:endParaRPr lang="cs-CZ" sz="2000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32240" y="2276872"/>
                <a:ext cx="1296144" cy="504241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4695" b="-73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5148064" y="3140968"/>
                <a:ext cx="1296144" cy="5356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550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endParaRPr lang="cs-CZ" sz="2000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064" y="3140968"/>
                <a:ext cx="1296144" cy="535659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4695" b="-56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6660232" y="3212976"/>
                <a:ext cx="1296144" cy="5042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400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𝑠</m:t>
                        </m:r>
                      </m:den>
                    </m:f>
                  </m:oMath>
                </a14:m>
                <a:endParaRPr lang="cs-CZ" sz="2000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60232" y="3212976"/>
                <a:ext cx="1296144" cy="504241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5189" b="-60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5220072" y="4077072"/>
                <a:ext cx="1296144" cy="5356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1 224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endParaRPr lang="cs-CZ" sz="2000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0072" y="4077072"/>
                <a:ext cx="1296144" cy="535659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l="-4695" b="-56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6804248" y="4077072"/>
                <a:ext cx="1296144" cy="5042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340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𝑠</m:t>
                        </m:r>
                      </m:den>
                    </m:f>
                  </m:oMath>
                </a14:m>
                <a:endParaRPr lang="cs-CZ" sz="2000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4248" y="4077072"/>
                <a:ext cx="1296144" cy="504241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l="-4695" b="-60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755576" y="836712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Porovnávej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2132856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360 m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11760" y="2132856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3 km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5576" y="4293096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36 </a:t>
            </a:r>
            <a:r>
              <a:rPr lang="cs-CZ" sz="2000" dirty="0" smtClean="0"/>
              <a:t>min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27584" y="2924944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0,5 m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99592" y="3645024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60 mm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627784" y="3573016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5 cm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483768" y="2924944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50 dm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699792" y="4293096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0,5 h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27584" y="5013176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22 min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627784" y="5013176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1 200 s</a:t>
            </a:r>
            <a:endParaRPr lang="cs-CZ" sz="20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3" name="TextovéPole 22"/>
              <p:cNvSpPr txBox="1"/>
              <p:nvPr/>
            </p:nvSpPr>
            <p:spPr>
              <a:xfrm>
                <a:off x="6804248" y="5013176"/>
                <a:ext cx="1296144" cy="5356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122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endParaRPr lang="cs-CZ" sz="2000" dirty="0"/>
              </a:p>
            </p:txBody>
          </p:sp>
        </mc:Choice>
        <mc:Fallback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4248" y="5013176"/>
                <a:ext cx="1296144" cy="535659"/>
              </a:xfrm>
              <a:prstGeom prst="rect">
                <a:avLst/>
              </a:prstGeom>
              <a:blipFill rotWithShape="1">
                <a:blip r:embed="rId8" cstate="print"/>
                <a:stretch>
                  <a:fillRect l="-4695" b="-56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4" name="TextovéPole 23"/>
              <p:cNvSpPr txBox="1"/>
              <p:nvPr/>
            </p:nvSpPr>
            <p:spPr>
              <a:xfrm>
                <a:off x="5220072" y="5085184"/>
                <a:ext cx="1296144" cy="5042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122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𝑠</m:t>
                        </m:r>
                      </m:den>
                    </m:f>
                  </m:oMath>
                </a14:m>
                <a:endParaRPr lang="cs-CZ" sz="2000" dirty="0"/>
              </a:p>
            </p:txBody>
          </p:sp>
        </mc:Choice>
        <mc:Fallback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0072" y="5085184"/>
                <a:ext cx="1296144" cy="504241"/>
              </a:xfrm>
              <a:prstGeom prst="rect">
                <a:avLst/>
              </a:prstGeom>
              <a:blipFill rotWithShape="1">
                <a:blip r:embed="rId9" cstate="print"/>
                <a:stretch>
                  <a:fillRect l="-4695" b="-60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1907704" y="3501008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sym typeface="Symbol"/>
              </a:rPr>
              <a:t>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763688" y="1988840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sym typeface="Symbol"/>
              </a:rPr>
              <a:t>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835696" y="2780928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sym typeface="Symbol"/>
              </a:rPr>
              <a:t>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979712" y="4149080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sym typeface="Symbol"/>
              </a:rPr>
              <a:t>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907704" y="4869160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sym typeface="Symbol"/>
              </a:rPr>
              <a:t>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156176" y="2276872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sym typeface="Symbol"/>
              </a:rPr>
              <a:t>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228184" y="3068960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sym typeface="Symbol"/>
              </a:rPr>
              <a:t>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372200" y="4077072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sym typeface="Symbol"/>
              </a:rPr>
              <a:t>=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300192" y="5013176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sym typeface="Symbol"/>
              </a:rPr>
              <a:t>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2947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9" grpId="0" animBg="1"/>
      <p:bldP spid="10" grpId="0" animBg="1"/>
      <p:bldP spid="13" grpId="0" build="p"/>
      <p:bldP spid="14" grpId="0" build="p"/>
      <p:bldP spid="15" grpId="0" build="p"/>
      <p:bldP spid="16" grpId="0" build="p"/>
      <p:bldP spid="17" grpId="0" build="p"/>
      <p:bldP spid="18" grpId="0" build="p"/>
      <p:bldP spid="19" grpId="0" build="p"/>
      <p:bldP spid="20" grpId="0" build="p"/>
      <p:bldP spid="21" grpId="0" build="p"/>
      <p:bldP spid="22" grpId="0" build="p"/>
      <p:bldP spid="23" grpId="0" animBg="1"/>
      <p:bldP spid="24" grpId="0" animBg="1"/>
      <p:bldP spid="12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-171400"/>
            <a:ext cx="7772400" cy="1470025"/>
          </a:xfrm>
        </p:spPr>
        <p:txBody>
          <a:bodyPr/>
          <a:lstStyle/>
          <a:p>
            <a:r>
              <a:rPr lang="cs-CZ" dirty="0" smtClean="0"/>
              <a:t>Rychlost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TextovéPole 3"/>
              <p:cNvSpPr txBox="1"/>
              <p:nvPr/>
            </p:nvSpPr>
            <p:spPr>
              <a:xfrm>
                <a:off x="5148064" y="2276872"/>
                <a:ext cx="1080120" cy="5356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88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endParaRPr lang="cs-CZ" sz="2000" dirty="0"/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064" y="2276872"/>
                <a:ext cx="1080120" cy="535659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5618" b="-68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6732240" y="2276872"/>
                <a:ext cx="1296144" cy="5042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21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𝑠</m:t>
                        </m:r>
                      </m:den>
                    </m:f>
                  </m:oMath>
                </a14:m>
                <a:endParaRPr lang="cs-CZ" sz="2000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32240" y="2276872"/>
                <a:ext cx="1296144" cy="504241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4695" b="-73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5148064" y="3140968"/>
                <a:ext cx="1296144" cy="5356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550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endParaRPr lang="cs-CZ" sz="2000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064" y="3140968"/>
                <a:ext cx="1296144" cy="535659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4695" b="-56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6660232" y="3212976"/>
                <a:ext cx="1296144" cy="5042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400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𝑠</m:t>
                        </m:r>
                      </m:den>
                    </m:f>
                  </m:oMath>
                </a14:m>
                <a:endParaRPr lang="cs-CZ" sz="2000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60232" y="3212976"/>
                <a:ext cx="1296144" cy="504241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5189" b="-60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5220072" y="4077072"/>
                <a:ext cx="1296144" cy="5356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1 224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endParaRPr lang="cs-CZ" sz="2000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0072" y="4077072"/>
                <a:ext cx="1296144" cy="535659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l="-4695" b="-56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6804248" y="4077072"/>
                <a:ext cx="1296144" cy="5042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340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𝑠</m:t>
                        </m:r>
                      </m:den>
                    </m:f>
                  </m:oMath>
                </a14:m>
                <a:endParaRPr lang="cs-CZ" sz="2000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4248" y="4077072"/>
                <a:ext cx="1296144" cy="504241"/>
              </a:xfrm>
              <a:prstGeom prst="rect">
                <a:avLst/>
              </a:prstGeom>
              <a:blipFill rotWithShape="1">
                <a:blip r:embed="rId7" cstate="print"/>
                <a:stretch>
                  <a:fillRect l="-4695" b="-60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755576" y="836712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Porovnávej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2132856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360 m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11760" y="2132856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3 km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5576" y="4293096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36 mim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27584" y="2924944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0,5 m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99592" y="3645024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60 mm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627784" y="3573016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5 cm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483768" y="2924944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50 dm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699792" y="4293096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0,5 h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27584" y="5013176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22 min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627784" y="5013176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1 200 s</a:t>
            </a:r>
            <a:endParaRPr lang="cs-CZ" sz="20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3" name="TextovéPole 22"/>
              <p:cNvSpPr txBox="1"/>
              <p:nvPr/>
            </p:nvSpPr>
            <p:spPr>
              <a:xfrm>
                <a:off x="6804248" y="5013176"/>
                <a:ext cx="1296144" cy="5356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122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endParaRPr lang="cs-CZ" sz="2000" dirty="0"/>
              </a:p>
            </p:txBody>
          </p:sp>
        </mc:Choice>
        <mc:Fallback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4248" y="5013176"/>
                <a:ext cx="1296144" cy="535659"/>
              </a:xfrm>
              <a:prstGeom prst="rect">
                <a:avLst/>
              </a:prstGeom>
              <a:blipFill rotWithShape="1">
                <a:blip r:embed="rId8" cstate="print"/>
                <a:stretch>
                  <a:fillRect l="-4695" b="-56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4" name="TextovéPole 23"/>
              <p:cNvSpPr txBox="1"/>
              <p:nvPr/>
            </p:nvSpPr>
            <p:spPr>
              <a:xfrm>
                <a:off x="5220072" y="5085184"/>
                <a:ext cx="1296144" cy="5042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122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𝑠</m:t>
                        </m:r>
                      </m:den>
                    </m:f>
                  </m:oMath>
                </a14:m>
                <a:endParaRPr lang="cs-CZ" sz="2000" dirty="0"/>
              </a:p>
            </p:txBody>
          </p:sp>
        </mc:Choice>
        <mc:Fallback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0072" y="5085184"/>
                <a:ext cx="1296144" cy="504241"/>
              </a:xfrm>
              <a:prstGeom prst="rect">
                <a:avLst/>
              </a:prstGeom>
              <a:blipFill rotWithShape="1">
                <a:blip r:embed="rId9" cstate="print"/>
                <a:stretch>
                  <a:fillRect l="-4695" b="-60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1907704" y="3501008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sym typeface="Symbol"/>
              </a:rPr>
              <a:t>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763688" y="1988840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sym typeface="Symbol"/>
              </a:rPr>
              <a:t>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835696" y="2780928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sym typeface="Symbol"/>
              </a:rPr>
              <a:t>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979712" y="4149080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sym typeface="Symbol"/>
              </a:rPr>
              <a:t>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907704" y="4869160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sym typeface="Symbol"/>
              </a:rPr>
              <a:t>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156176" y="2276872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sym typeface="Symbol"/>
              </a:rPr>
              <a:t>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228184" y="3068960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sym typeface="Symbol"/>
              </a:rPr>
              <a:t>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372200" y="4077072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sym typeface="Symbol"/>
              </a:rPr>
              <a:t>=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300192" y="5013176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sym typeface="Symbol"/>
              </a:rPr>
              <a:t>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30287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755576" y="0"/>
            <a:ext cx="7772400" cy="1470025"/>
          </a:xfrm>
          <a:prstGeom prst="rect">
            <a:avLst/>
          </a:prstGeom>
        </p:spPr>
        <p:txBody>
          <a:bodyPr/>
          <a:lstStyle>
            <a:lvl1pPr algn="ctr" rtl="0" eaLnBrk="1" latinLnBrk="0" hangingPunct="1">
              <a:spcBef>
                <a:spcPct val="0"/>
              </a:spcBef>
              <a:buNone/>
              <a:defRPr kumimoji="1" sz="4400" baseline="0">
                <a:solidFill>
                  <a:schemeClr val="tx2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Rychlost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268760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Porovnávej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03848" y="1268760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l</a:t>
            </a:r>
            <a:r>
              <a:rPr lang="cs-CZ" dirty="0" smtClean="0"/>
              <a:t>enochod  </a:t>
            </a:r>
            <a:r>
              <a:rPr lang="cs-CZ" dirty="0" smtClean="0">
                <a:solidFill>
                  <a:srgbClr val="C00000"/>
                </a:solidFill>
              </a:rPr>
              <a:t>0,4 km/h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75856" y="177281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pštros </a:t>
            </a:r>
            <a:r>
              <a:rPr lang="cs-CZ" dirty="0" smtClean="0">
                <a:solidFill>
                  <a:srgbClr val="C00000"/>
                </a:solidFill>
              </a:rPr>
              <a:t>20 m/s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131840" y="2276872"/>
            <a:ext cx="26532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druh mečouna </a:t>
            </a:r>
            <a:r>
              <a:rPr lang="cs-CZ" dirty="0" smtClean="0">
                <a:solidFill>
                  <a:srgbClr val="C00000"/>
                </a:solidFill>
              </a:rPr>
              <a:t>109 km/h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75856" y="2780928"/>
            <a:ext cx="19141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gepard  </a:t>
            </a:r>
            <a:r>
              <a:rPr lang="cs-CZ" dirty="0" smtClean="0">
                <a:solidFill>
                  <a:srgbClr val="C00000"/>
                </a:solidFill>
              </a:rPr>
              <a:t>116km/h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19872" y="3284984"/>
            <a:ext cx="15806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žirafa  </a:t>
            </a:r>
            <a:r>
              <a:rPr lang="cs-CZ" dirty="0" smtClean="0">
                <a:solidFill>
                  <a:srgbClr val="C00000"/>
                </a:solidFill>
              </a:rPr>
              <a:t>17m/ s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2052" name="Picture 4" descr="C:\Users\Monika\AppData\Local\Microsoft\Windows\Temporary Internet Files\Content.IE5\OAAP8X8Y\MC900436037[1].wmf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A1DCE8"/>
              </a:clrFrom>
              <a:clrTo>
                <a:srgbClr val="A1DCE8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725144"/>
            <a:ext cx="3825367" cy="1823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onika\AppData\Local\Microsoft\Windows\Temporary Internet Files\Content.IE5\GYGWR3QN\MC9002092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221088"/>
            <a:ext cx="2688649" cy="1512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Monika\AppData\Local\Microsoft\Windows\Temporary Internet Files\Content.IE5\A0ZA7OEF\MC90008399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077072"/>
            <a:ext cx="2048380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44808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755576" y="0"/>
            <a:ext cx="7772400" cy="1470025"/>
          </a:xfrm>
          <a:prstGeom prst="rect">
            <a:avLst/>
          </a:prstGeom>
        </p:spPr>
        <p:txBody>
          <a:bodyPr/>
          <a:lstStyle>
            <a:lvl1pPr algn="ctr" rtl="0" eaLnBrk="1" latinLnBrk="0" hangingPunct="1">
              <a:spcBef>
                <a:spcPct val="0"/>
              </a:spcBef>
              <a:buNone/>
              <a:defRPr kumimoji="1" sz="4400" baseline="0">
                <a:solidFill>
                  <a:schemeClr val="tx2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Rychlost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268760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Porovnávej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75856" y="2924944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l</a:t>
            </a:r>
            <a:r>
              <a:rPr lang="cs-CZ" dirty="0" smtClean="0"/>
              <a:t>enochod  </a:t>
            </a:r>
            <a:r>
              <a:rPr lang="cs-CZ" dirty="0" smtClean="0">
                <a:solidFill>
                  <a:srgbClr val="C00000"/>
                </a:solidFill>
              </a:rPr>
              <a:t>0,4 km/h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63888" y="213285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pštros </a:t>
            </a:r>
            <a:r>
              <a:rPr lang="cs-CZ" dirty="0" smtClean="0">
                <a:solidFill>
                  <a:srgbClr val="C00000"/>
                </a:solidFill>
              </a:rPr>
              <a:t>20 m/s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131840" y="1700808"/>
            <a:ext cx="27045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druh mečouna  </a:t>
            </a:r>
            <a:r>
              <a:rPr lang="cs-CZ" dirty="0" smtClean="0">
                <a:solidFill>
                  <a:srgbClr val="C00000"/>
                </a:solidFill>
              </a:rPr>
              <a:t>109 km/h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63888" y="1268760"/>
            <a:ext cx="19654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gepard  </a:t>
            </a:r>
            <a:r>
              <a:rPr lang="cs-CZ" dirty="0" smtClean="0">
                <a:solidFill>
                  <a:srgbClr val="C00000"/>
                </a:solidFill>
              </a:rPr>
              <a:t>116 km/h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63888" y="2492896"/>
            <a:ext cx="15806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žirafa  </a:t>
            </a:r>
            <a:r>
              <a:rPr lang="cs-CZ" dirty="0" smtClean="0">
                <a:solidFill>
                  <a:srgbClr val="C00000"/>
                </a:solidFill>
              </a:rPr>
              <a:t>17m/ s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2052" name="Picture 4" descr="C:\Users\Monika\AppData\Local\Microsoft\Windows\Temporary Internet Files\Content.IE5\OAAP8X8Y\MC900436037[1].wmf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A1DCE8"/>
              </a:clrFrom>
              <a:clrTo>
                <a:srgbClr val="A1DCE8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725144"/>
            <a:ext cx="3825367" cy="1823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onika\AppData\Local\Microsoft\Windows\Temporary Internet Files\Content.IE5\GYGWR3QN\MC9002092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221088"/>
            <a:ext cx="2688649" cy="1512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Monika\AppData\Local\Microsoft\Windows\Temporary Internet Files\Content.IE5\A0ZA7OEF\MC90008399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077072"/>
            <a:ext cx="2048380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38108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obrázků – </a:t>
            </a: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  <a:p>
            <a:endParaRPr lang="cs-CZ" dirty="0"/>
          </a:p>
          <a:p>
            <a:r>
              <a:rPr lang="cs-CZ" dirty="0"/>
              <a:t>Vytvořeno jako DUM do předmětu fyzika na </a:t>
            </a:r>
            <a:r>
              <a:rPr lang="cs-CZ" dirty="0" smtClean="0"/>
              <a:t>Základní škole  a Mateřské škole 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pro sedmý ročník základní školy.</a:t>
            </a:r>
          </a:p>
          <a:p>
            <a:endParaRPr lang="cs-CZ" dirty="0"/>
          </a:p>
          <a:p>
            <a:r>
              <a:rPr lang="cs-CZ" dirty="0"/>
              <a:t>Materiál slouží k procvičení učiva převádění jednotek </a:t>
            </a:r>
            <a:r>
              <a:rPr lang="cs-CZ" dirty="0" smtClean="0"/>
              <a:t>rychlosti.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I. pololetí školního roku </a:t>
            </a:r>
            <a:r>
              <a:rPr lang="cs-CZ" dirty="0" smtClean="0"/>
              <a:t>2012/2013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936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126</TotalTime>
  <Words>197</Words>
  <Application>Microsoft Office PowerPoint</Application>
  <PresentationFormat>Předvádění na obrazovce (4:3)</PresentationFormat>
  <Paragraphs>91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Brooklet</vt:lpstr>
      <vt:lpstr>     </vt:lpstr>
      <vt:lpstr>Rychlost</vt:lpstr>
      <vt:lpstr>Rychlost</vt:lpstr>
      <vt:lpstr>Snímek 4</vt:lpstr>
      <vt:lpstr>Snímek 5</vt:lpstr>
      <vt:lpstr>Snímek 6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Monika</dc:creator>
  <cp:lastModifiedBy>Dum</cp:lastModifiedBy>
  <cp:revision>16</cp:revision>
  <dcterms:created xsi:type="dcterms:W3CDTF">2012-09-25T20:08:56Z</dcterms:created>
  <dcterms:modified xsi:type="dcterms:W3CDTF">2012-12-08T15:49:10Z</dcterms:modified>
</cp:coreProperties>
</file>