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85" r:id="rId2"/>
    <p:sldId id="286" r:id="rId3"/>
    <p:sldId id="256" r:id="rId4"/>
    <p:sldId id="288" r:id="rId5"/>
    <p:sldId id="290" r:id="rId6"/>
    <p:sldId id="300" r:id="rId7"/>
    <p:sldId id="269" r:id="rId8"/>
    <p:sldId id="301" r:id="rId9"/>
    <p:sldId id="302" r:id="rId10"/>
    <p:sldId id="303" r:id="rId11"/>
    <p:sldId id="270" r:id="rId12"/>
    <p:sldId id="298" r:id="rId13"/>
    <p:sldId id="299" r:id="rId14"/>
    <p:sldId id="29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CE01B-628A-40CB-A91D-CCD230067A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41B3F-6BC9-4BB8-8A1B-A1AE9E09C4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464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392659-6C52-49C3-B7EE-3A30B5BBFDEB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8500DB-10DE-4D74-9B61-B214E954671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A94E7F-CA78-42E4-9B7D-38E97E44B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audio2.wav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audio" Target="../media/audio3.wav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audio" Target="../media/audio1.wav"/><Relationship Id="rId7" Type="http://schemas.openxmlformats.org/officeDocument/2006/relationships/image" Target="../media/image15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smetelkovo.cz/stranka.php?id_stranky=41" TargetMode="Externa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audio" Target="../media/audio2.wav"/><Relationship Id="rId7" Type="http://schemas.openxmlformats.org/officeDocument/2006/relationships/image" Target="../media/image2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audio" Target="../media/audio5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Lascaux" TargetMode="External"/><Relationship Id="rId4" Type="http://schemas.openxmlformats.org/officeDocument/2006/relationships/hyperlink" Target="http://www.zsmetelkovo.cz/stranka.php?id_stranky=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NÁZEV: VY_32_INOVACE_194_NÁŠ SVĚT_TEPLICE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(ORIENTACE V OKOLÍ ŠKOLY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)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1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TEPLICE (ORIENTACE V OKOLÍ ŠKOLY) 1 </a:t>
              </a: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Výklad nové </a:t>
            </a:r>
            <a:r>
              <a:rPr lang="cs-CZ" dirty="0" smtClean="0"/>
              <a:t>látky – charakteristika: obec - orientace, významné budovy, památky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zpětná vazba – žáci pojmenovávají objekty, po kliknutí se objeví správná odpověď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</a:t>
            </a:r>
            <a:r>
              <a:rPr lang="cs-CZ" dirty="0" smtClean="0"/>
              <a:t>látky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samostatná </a:t>
            </a:r>
            <a:r>
              <a:rPr lang="cs-CZ" dirty="0" smtClean="0"/>
              <a:t>nebo skupinová práce, možno </a:t>
            </a:r>
            <a:r>
              <a:rPr lang="cs-CZ" smtClean="0"/>
              <a:t>formou soutěže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obrázek školy je doplněn pracovním listem pro společnou práci na tabuli i individuální vyplnění (vytisknout pro jednotlivé žáky)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obrázky objektů jsou doplněny cvičením, které žákům dané objekty více přiblíží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zpětná vazba při </a:t>
            </a:r>
            <a:r>
              <a:rPr lang="cs-CZ" dirty="0" smtClean="0"/>
              <a:t>kliknutí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Doplněno hypertextovým odkazem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Použití v hodině žáky  zaujalo a motivovalo je k poznávání okolí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se aktivně zapojovali do  práce na interaktivní tabuli, snažili se o správnou odpověď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2. 11. 2012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ORIENTACE V OKOLÍ ŠKOLY 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část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14423"/>
            <a:ext cx="7772400" cy="2386028"/>
          </a:xfrm>
          <a:solidFill>
            <a:srgbClr val="FFFF99"/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TEPLICE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4643446"/>
            <a:ext cx="57839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ORIENTACE V OKOLÍ ŠKOLY</a:t>
            </a:r>
          </a:p>
          <a:p>
            <a:pPr algn="ctr"/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SMĚR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smtClean="0">
                <a:solidFill>
                  <a:schemeClr val="accent3">
                    <a:lumMod val="75000"/>
                  </a:schemeClr>
                </a:solidFill>
              </a:rPr>
              <a:t>SOKOLOVNA</a:t>
            </a:r>
            <a:endParaRPr lang="cs-CZ" sz="8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ARKADIE ŠKOLA</a:t>
            </a:r>
            <a:endParaRPr lang="cs-CZ" dirty="0"/>
          </a:p>
        </p:txBody>
      </p:sp>
      <p:pic>
        <p:nvPicPr>
          <p:cNvPr id="11266" name="Picture 2" descr="C:\Users\Petr\Documents\Fota\fota 2012\DSCN211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715016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071546"/>
          </a:xfrm>
        </p:spPr>
        <p:txBody>
          <a:bodyPr>
            <a:normAutofit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TŘÍDA: ..............</a:t>
            </a:r>
          </a:p>
          <a:p>
            <a:r>
              <a:rPr lang="cs-CZ" sz="2800" dirty="0" smtClean="0"/>
              <a:t>ADRESA ŠKOLY:</a:t>
            </a:r>
          </a:p>
          <a:p>
            <a:pPr>
              <a:buNone/>
            </a:pPr>
            <a:r>
              <a:rPr lang="cs-CZ" sz="2800" dirty="0" smtClean="0"/>
              <a:t>..........................................................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………………………………………………….</a:t>
            </a:r>
          </a:p>
          <a:p>
            <a:r>
              <a:rPr lang="cs-CZ" sz="2800" dirty="0" smtClean="0"/>
              <a:t>JMÉNO PANÍ UČITELKY: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………………………………………………….</a:t>
            </a:r>
          </a:p>
          <a:p>
            <a:r>
              <a:rPr lang="cs-CZ" sz="2800" dirty="0" smtClean="0"/>
              <a:t>JMÉNO PANA UČITELE: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………………………………………………….</a:t>
            </a:r>
          </a:p>
          <a:p>
            <a:r>
              <a:rPr lang="cs-CZ" sz="2800" dirty="0" smtClean="0"/>
              <a:t>JMÉNO PANA ŘEDITELE: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PLAVECKÁ HALA</a:t>
            </a:r>
            <a:endParaRPr lang="cs-CZ" dirty="0"/>
          </a:p>
        </p:txBody>
      </p:sp>
      <p:pic>
        <p:nvPicPr>
          <p:cNvPr id="13314" name="Picture 2" descr="C:\Users\Petr\Documents\Fota\fota 2012\DSCN211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536224" y="1550035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00166" y="5715016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SEM CHODÍM?</a:t>
            </a:r>
            <a:endParaRPr lang="cs-CZ" dirty="0"/>
          </a:p>
        </p:txBody>
      </p:sp>
      <p:pic>
        <p:nvPicPr>
          <p:cNvPr id="3080" name="Picture 8" descr="C:\Users\Petr\AppData\Local\Microsoft\Windows\Temporary Internet Files\Content.IE5\D9HVCLLB\MP9004065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1428736"/>
            <a:ext cx="3078000" cy="2052000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IECZPRKG\MC90008877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6286512" y="1785926"/>
            <a:ext cx="1820570" cy="1667866"/>
          </a:xfrm>
          <a:prstGeom prst="rect">
            <a:avLst/>
          </a:prstGeom>
          <a:noFill/>
        </p:spPr>
      </p:pic>
      <p:pic>
        <p:nvPicPr>
          <p:cNvPr id="3082" name="Picture 10" descr="C:\Users\Petr\AppData\Local\Microsoft\Windows\Temporary Internet Files\Content.IE5\D9HVCLLB\MP90040671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1500174"/>
            <a:ext cx="2081784" cy="3121152"/>
          </a:xfrm>
          <a:prstGeom prst="rect">
            <a:avLst/>
          </a:prstGeom>
          <a:noFill/>
        </p:spPr>
      </p:pic>
      <p:pic>
        <p:nvPicPr>
          <p:cNvPr id="3083" name="Picture 11" descr="C:\Users\Petr\AppData\Local\Microsoft\Windows\Temporary Internet Files\Content.IE5\0ZVA10VV\MP90040671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57752" y="3643314"/>
            <a:ext cx="3901440" cy="2599944"/>
          </a:xfrm>
          <a:prstGeom prst="rect">
            <a:avLst/>
          </a:prstGeom>
          <a:noFill/>
        </p:spPr>
      </p:pic>
      <p:pic>
        <p:nvPicPr>
          <p:cNvPr id="3088" name="Picture 16" descr="C:\Users\Petr\AppData\Local\Microsoft\Windows\Temporary Internet Files\Content.IE5\IECZPRKG\MC90044650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86050" y="4429132"/>
            <a:ext cx="1783994" cy="1149401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57158" y="6286520"/>
            <a:ext cx="4006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SPRÁVNÝ OBRÁZEK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596" y="5857892"/>
            <a:ext cx="4006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POJMENUJ VŠECHNY ČINNOSTI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JÍDELNA – METELKOVA ZŠ</a:t>
            </a:r>
            <a:endParaRPr lang="cs-CZ" dirty="0"/>
          </a:p>
        </p:txBody>
      </p:sp>
      <p:pic>
        <p:nvPicPr>
          <p:cNvPr id="1026" name="Picture 2" descr="C:\Users\Petr\Documents\Fota\fota 2012\Nová složka\DSCN211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71501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CHOVÁM V JÍDELNĚ?</a:t>
            </a:r>
            <a:endParaRPr lang="cs-CZ" dirty="0"/>
          </a:p>
        </p:txBody>
      </p:sp>
      <p:pic>
        <p:nvPicPr>
          <p:cNvPr id="2055" name="Picture 7" descr="C:\Users\Petr\AppData\Local\Microsoft\Windows\Temporary Internet Files\Content.IE5\0ZVA10VV\MC90034533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28596" y="1500174"/>
            <a:ext cx="2430274" cy="1728000"/>
          </a:xfrm>
          <a:prstGeom prst="rect">
            <a:avLst/>
          </a:prstGeom>
          <a:noFill/>
        </p:spPr>
      </p:pic>
      <p:pic>
        <p:nvPicPr>
          <p:cNvPr id="2059" name="Picture 11" descr="C:\Users\Petr\AppData\Local\Microsoft\Windows\Temporary Internet Files\Content.IE5\D9HVCLLB\MP90031687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36" y="1285860"/>
            <a:ext cx="2143800" cy="3240000"/>
          </a:xfrm>
          <a:prstGeom prst="rect">
            <a:avLst/>
          </a:prstGeom>
          <a:noFill/>
        </p:spPr>
      </p:pic>
      <p:pic>
        <p:nvPicPr>
          <p:cNvPr id="2060" name="Picture 12" descr="C:\Users\Petr\AppData\Local\Microsoft\Windows\Temporary Internet Files\Content.IE5\IECZPRKG\MP9004304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8926" y="1571612"/>
            <a:ext cx="2772000" cy="2772000"/>
          </a:xfrm>
          <a:prstGeom prst="rect">
            <a:avLst/>
          </a:prstGeom>
          <a:noFill/>
        </p:spPr>
      </p:pic>
      <p:pic>
        <p:nvPicPr>
          <p:cNvPr id="2063" name="Picture 15" descr="C:\Users\Petr\AppData\Local\Microsoft\Windows\Temporary Internet Files\Content.IE5\D9HVCLLB\MP90044656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596" y="3500438"/>
            <a:ext cx="1946000" cy="2520000"/>
          </a:xfrm>
          <a:prstGeom prst="rect">
            <a:avLst/>
          </a:prstGeom>
          <a:noFill/>
        </p:spPr>
      </p:pic>
      <p:pic>
        <p:nvPicPr>
          <p:cNvPr id="2064" name="Picture 16" descr="C:\Users\Petr\AppData\Local\Microsoft\Windows\Temporary Internet Files\Content.IE5\IECZPRKG\MP90044866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00364" y="4429132"/>
            <a:ext cx="2496000" cy="1872000"/>
          </a:xfrm>
          <a:prstGeom prst="rect">
            <a:avLst/>
          </a:prstGeom>
          <a:noFill/>
        </p:spPr>
      </p:pic>
      <p:pic>
        <p:nvPicPr>
          <p:cNvPr id="2067" name="Picture 19" descr="C:\Users\Petr\AppData\Local\Microsoft\Windows\Temporary Internet Files\Content.IE5\D9HVCLLB\MC90019902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15074" y="4500570"/>
            <a:ext cx="2138127" cy="2089842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57158" y="6286520"/>
            <a:ext cx="3635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 NESPRÁVNÝ OBRÁZEK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00100" y="3000372"/>
            <a:ext cx="49904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SLUŠNĚ</a:t>
            </a:r>
            <a:endParaRPr lang="cs-CZ" sz="9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6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Petr\Documents\Fota\fota 2012\DSCN211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1571604" y="1571612"/>
            <a:ext cx="6035040" cy="4526280"/>
          </a:xfrm>
          <a:prstGeom prst="rect">
            <a:avLst/>
          </a:prstGeom>
          <a:noFill/>
        </p:spPr>
      </p:pic>
      <p:sp>
        <p:nvSpPr>
          <p:cNvPr id="7" name="Tlačítko akce: Informace 6">
            <a:hlinkClick r:id="rId5" highlightClick="1"/>
          </p:cNvPr>
          <p:cNvSpPr/>
          <p:nvPr/>
        </p:nvSpPr>
        <p:spPr>
          <a:xfrm>
            <a:off x="7718859" y="5500702"/>
            <a:ext cx="990284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ZŠ METELKOVO NÁMĚSTÍ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71501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SOKOLOVNA</a:t>
            </a:r>
            <a:endParaRPr lang="cs-CZ" dirty="0"/>
          </a:p>
        </p:txBody>
      </p:sp>
      <p:pic>
        <p:nvPicPr>
          <p:cNvPr id="1026" name="Picture 2" descr="C:\Users\Petr\Documents\Fota\fota 2012\Nová složka\DSCN212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5715016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TADY MŮŽU DĚLAT:</a:t>
            </a:r>
            <a:endParaRPr lang="cs-CZ" dirty="0"/>
          </a:p>
        </p:txBody>
      </p:sp>
      <p:pic>
        <p:nvPicPr>
          <p:cNvPr id="2050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2000240"/>
            <a:ext cx="1827886" cy="1504188"/>
          </a:xfrm>
          <a:prstGeom prst="rect">
            <a:avLst/>
          </a:prstGeom>
          <a:noFill/>
        </p:spPr>
      </p:pic>
      <p:pic>
        <p:nvPicPr>
          <p:cNvPr id="2051" name="Picture 3" descr="C:\Users\Petr\AppData\Local\Microsoft\Windows\Temporary Internet Files\Content.IE5\IECZPRKG\MC90019897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5857884" y="1643050"/>
            <a:ext cx="1970638" cy="2129073"/>
          </a:xfrm>
          <a:prstGeom prst="rect">
            <a:avLst/>
          </a:prstGeom>
          <a:noFill/>
        </p:spPr>
      </p:pic>
      <p:pic>
        <p:nvPicPr>
          <p:cNvPr id="2053" name="Picture 5" descr="C:\Users\Petr\AppData\Local\Microsoft\Windows\Temporary Internet Files\Content.IE5\D9HVCLLB\MC90010940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3929066"/>
            <a:ext cx="1550682" cy="2412000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0ZVA10VV\MC90030147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714480" y="4000504"/>
            <a:ext cx="1794053" cy="117043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6286520"/>
            <a:ext cx="3635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 NESPRÁVNÝ OBRÁZEK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5857892"/>
            <a:ext cx="4006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POJMENUJ VŠECHNY ČINNOSTI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endParaRPr lang="cs-CZ" sz="1100" dirty="0" smtClean="0">
              <a:cs typeface="Arial" charset="0"/>
            </a:endParaRPr>
          </a:p>
          <a:p>
            <a:pPr>
              <a:buNone/>
            </a:pPr>
            <a:r>
              <a:rPr lang="cs-CZ" sz="1400" dirty="0" smtClean="0"/>
              <a:t>Obr. 1 – 5: autor</a:t>
            </a:r>
          </a:p>
          <a:p>
            <a:pPr>
              <a:buNone/>
            </a:pPr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2012-11-2]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Hypertextový odkaz:</a:t>
            </a:r>
          </a:p>
          <a:p>
            <a:pPr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www.zsmetelkovo.cz/stranka.php?id_stranky=41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hlinkClick r:id="rId5"/>
            </a:endParaRP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58747809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435</TotalTime>
  <Words>268</Words>
  <Application>Microsoft Office PowerPoint</Application>
  <PresentationFormat>Předvádění na obrazovce (4:3)</PresentationFormat>
  <Paragraphs>72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Anotace</vt:lpstr>
      <vt:lpstr>TEPLICE </vt:lpstr>
      <vt:lpstr>SMĚR</vt:lpstr>
      <vt:lpstr>ARKADIE ŠKOLA</vt:lpstr>
      <vt:lpstr>DOPLŇ:</vt:lpstr>
      <vt:lpstr>PLAVECKÁ HALA</vt:lpstr>
      <vt:lpstr>PROČ SEM CHODÍM?</vt:lpstr>
      <vt:lpstr>JÍDELNA – METELKOVA ZŠ</vt:lpstr>
      <vt:lpstr>JAK SE CHOVÁM V JÍDELNĚ?</vt:lpstr>
      <vt:lpstr>ZŠ METELKOVO NÁMĚSTÍ</vt:lpstr>
      <vt:lpstr>SOKOLOVNA</vt:lpstr>
      <vt:lpstr>CO TADY MŮŽU DĚLAT: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OKOLÍ ŠKOLY</dc:title>
  <dc:creator>Petr</dc:creator>
  <cp:lastModifiedBy>Petr</cp:lastModifiedBy>
  <cp:revision>91</cp:revision>
  <dcterms:created xsi:type="dcterms:W3CDTF">2012-09-24T19:39:57Z</dcterms:created>
  <dcterms:modified xsi:type="dcterms:W3CDTF">2012-12-08T15:44:57Z</dcterms:modified>
</cp:coreProperties>
</file>